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9" r:id="rId11"/>
    <p:sldId id="270" r:id="rId12"/>
    <p:sldId id="267" r:id="rId13"/>
    <p:sldId id="265" r:id="rId14"/>
  </p:sldIdLst>
  <p:sldSz cx="14630400" cy="8229600"/>
  <p:notesSz cx="8229600" cy="14630400"/>
  <p:embeddedFontLst>
    <p:embeddedFont>
      <p:font typeface="PMingLiU" panose="02020500000000000000" pitchFamily="18" charset="-120"/>
      <p:regular r:id="rId16"/>
    </p:embeddedFont>
    <p:embeddedFont>
      <p:font typeface="Yu Gothic UI" panose="020B0500000000000000" pitchFamily="50" charset="-128"/>
      <p:regular r:id="rId17"/>
      <p:bold r:id="rId18"/>
    </p:embeddedFont>
    <p:embeddedFont>
      <p:font typeface="BIZ UDPゴシック" panose="020B0400000000000000" pitchFamily="50" charset="-128"/>
      <p:regular r:id="rId19"/>
      <p:bold r:id="rId20"/>
    </p:embeddedFont>
    <p:embeddedFont>
      <p:font typeface="Century Gothic" panose="020B0502020202020204" pitchFamily="34" charset="0"/>
      <p:regular r:id="rId21"/>
      <p:bold r:id="rId22"/>
      <p:italic r:id="rId23"/>
      <p:boldItalic r:id="rId24"/>
    </p:embeddedFont>
    <p:embeddedFont>
      <p:font typeface="Microsoft YaHei" panose="020B0503020204020204" pitchFamily="34" charset="-122"/>
      <p:regular r:id="rId25"/>
      <p:bold r:id="rId26"/>
    </p:embeddedFont>
    <p:embeddedFont>
      <p:font typeface="Roboto Slab" pitchFamily="2" charset="0"/>
      <p:regular r:id="rId27"/>
    </p:embeddedFont>
    <p:embeddedFont>
      <p:font typeface="メイリオ" panose="020B0604030504040204" pitchFamily="50" charset="-128"/>
      <p:regular r:id="rId28"/>
      <p:bold r:id="rId29"/>
      <p:italic r:id="rId30"/>
      <p:boldItalic r:id="rId31"/>
    </p:embeddedFont>
    <p:embeddedFont>
      <p:font typeface="游ゴシック" panose="020B0400000000000000" pitchFamily="50" charset="-128"/>
      <p:regular r:id="rId32"/>
      <p:bold r:id="rId33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E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4C941C-A885-4010-B5CE-CE9BDD9942F3}" v="11" dt="2025-04-11T10:12:37.656"/>
    <p1510:client id="{94514C1C-D662-4411-9E7E-4F1298F48414}" v="79" dt="2025-04-11T05:02:55.9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63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microsoft.com/office/2015/10/relationships/revisionInfo" Target="revisionInfo.xml"/><Relationship Id="rId21" Type="http://schemas.openxmlformats.org/officeDocument/2006/relationships/font" Target="fonts/font6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陽史 神田" userId="8c30c1b378c73a67" providerId="LiveId" clId="{5D4C941C-A885-4010-B5CE-CE9BDD9942F3}"/>
    <pc:docChg chg="undo custSel addSld modSld sldOrd">
      <pc:chgData name="陽史 神田" userId="8c30c1b378c73a67" providerId="LiveId" clId="{5D4C941C-A885-4010-B5CE-CE9BDD9942F3}" dt="2025-04-11T10:14:40.667" v="470" actId="20577"/>
      <pc:docMkLst>
        <pc:docMk/>
      </pc:docMkLst>
      <pc:sldChg chg="modSp mod">
        <pc:chgData name="陽史 神田" userId="8c30c1b378c73a67" providerId="LiveId" clId="{5D4C941C-A885-4010-B5CE-CE9BDD9942F3}" dt="2025-04-11T10:10:21.335" v="325" actId="1036"/>
        <pc:sldMkLst>
          <pc:docMk/>
          <pc:sldMk cId="0" sldId="261"/>
        </pc:sldMkLst>
        <pc:spChg chg="mod">
          <ac:chgData name="陽史 神田" userId="8c30c1b378c73a67" providerId="LiveId" clId="{5D4C941C-A885-4010-B5CE-CE9BDD9942F3}" dt="2025-04-11T10:10:21.335" v="325" actId="1036"/>
          <ac:spMkLst>
            <pc:docMk/>
            <pc:sldMk cId="0" sldId="261"/>
            <ac:spMk id="12" creationId="{B6054299-5F67-029B-DC1C-FE06E5A532A0}"/>
          </ac:spMkLst>
        </pc:spChg>
      </pc:sldChg>
      <pc:sldChg chg="modSp mod ord">
        <pc:chgData name="陽史 神田" userId="8c30c1b378c73a67" providerId="LiveId" clId="{5D4C941C-A885-4010-B5CE-CE9BDD9942F3}" dt="2025-04-11T10:14:40.667" v="470" actId="20577"/>
        <pc:sldMkLst>
          <pc:docMk/>
          <pc:sldMk cId="0" sldId="267"/>
        </pc:sldMkLst>
        <pc:spChg chg="mod">
          <ac:chgData name="陽史 神田" userId="8c30c1b378c73a67" providerId="LiveId" clId="{5D4C941C-A885-4010-B5CE-CE9BDD9942F3}" dt="2025-04-11T10:14:40.667" v="470" actId="20577"/>
          <ac:spMkLst>
            <pc:docMk/>
            <pc:sldMk cId="0" sldId="267"/>
            <ac:spMk id="2" creationId="{00000000-0000-0000-0000-000000000000}"/>
          </ac:spMkLst>
        </pc:spChg>
        <pc:spChg chg="mod">
          <ac:chgData name="陽史 神田" userId="8c30c1b378c73a67" providerId="LiveId" clId="{5D4C941C-A885-4010-B5CE-CE9BDD9942F3}" dt="2025-04-11T09:44:58.193" v="8" actId="20577"/>
          <ac:spMkLst>
            <pc:docMk/>
            <pc:sldMk cId="0" sldId="267"/>
            <ac:spMk id="10" creationId="{00000000-0000-0000-0000-000000000000}"/>
          </ac:spMkLst>
        </pc:spChg>
      </pc:sldChg>
      <pc:sldChg chg="addSp delSp modSp add mod">
        <pc:chgData name="陽史 神田" userId="8c30c1b378c73a67" providerId="LiveId" clId="{5D4C941C-A885-4010-B5CE-CE9BDD9942F3}" dt="2025-04-11T10:10:26.708" v="328" actId="1036"/>
        <pc:sldMkLst>
          <pc:docMk/>
          <pc:sldMk cId="0" sldId="268"/>
        </pc:sldMkLst>
        <pc:spChg chg="mod">
          <ac:chgData name="陽史 神田" userId="8c30c1b378c73a67" providerId="LiveId" clId="{5D4C941C-A885-4010-B5CE-CE9BDD9942F3}" dt="2025-04-11T09:54:51.486" v="10" actId="2711"/>
          <ac:spMkLst>
            <pc:docMk/>
            <pc:sldMk cId="0" sldId="268"/>
            <ac:spMk id="3" creationId="{00000000-0000-0000-0000-000000000000}"/>
          </ac:spMkLst>
        </pc:spChg>
        <pc:spChg chg="mod">
          <ac:chgData name="陽史 神田" userId="8c30c1b378c73a67" providerId="LiveId" clId="{5D4C941C-A885-4010-B5CE-CE9BDD9942F3}" dt="2025-04-11T09:58:50.433" v="31" actId="2711"/>
          <ac:spMkLst>
            <pc:docMk/>
            <pc:sldMk cId="0" sldId="268"/>
            <ac:spMk id="4" creationId="{00000000-0000-0000-0000-000000000000}"/>
          </ac:spMkLst>
        </pc:spChg>
        <pc:spChg chg="mod">
          <ac:chgData name="陽史 神田" userId="8c30c1b378c73a67" providerId="LiveId" clId="{5D4C941C-A885-4010-B5CE-CE9BDD9942F3}" dt="2025-04-11T09:59:03.068" v="32" actId="2711"/>
          <ac:spMkLst>
            <pc:docMk/>
            <pc:sldMk cId="0" sldId="268"/>
            <ac:spMk id="5" creationId="{00000000-0000-0000-0000-000000000000}"/>
          </ac:spMkLst>
        </pc:spChg>
        <pc:spChg chg="mod">
          <ac:chgData name="陽史 神田" userId="8c30c1b378c73a67" providerId="LiveId" clId="{5D4C941C-A885-4010-B5CE-CE9BDD9942F3}" dt="2025-04-11T09:59:07.889" v="33" actId="2711"/>
          <ac:spMkLst>
            <pc:docMk/>
            <pc:sldMk cId="0" sldId="268"/>
            <ac:spMk id="6" creationId="{00000000-0000-0000-0000-000000000000}"/>
          </ac:spMkLst>
        </pc:spChg>
        <pc:spChg chg="del">
          <ac:chgData name="陽史 神田" userId="8c30c1b378c73a67" providerId="LiveId" clId="{5D4C941C-A885-4010-B5CE-CE9BDD9942F3}" dt="2025-04-11T09:55:13.722" v="12" actId="478"/>
          <ac:spMkLst>
            <pc:docMk/>
            <pc:sldMk cId="0" sldId="268"/>
            <ac:spMk id="9" creationId="{00000000-0000-0000-0000-000000000000}"/>
          </ac:spMkLst>
        </pc:spChg>
        <pc:spChg chg="add mod">
          <ac:chgData name="陽史 神田" userId="8c30c1b378c73a67" providerId="LiveId" clId="{5D4C941C-A885-4010-B5CE-CE9BDD9942F3}" dt="2025-04-11T10:10:26.708" v="328" actId="1036"/>
          <ac:spMkLst>
            <pc:docMk/>
            <pc:sldMk cId="0" sldId="268"/>
            <ac:spMk id="11" creationId="{42340670-9CE0-F543-8D97-A7B9684BE37B}"/>
          </ac:spMkLst>
        </pc:spChg>
        <pc:picChg chg="del">
          <ac:chgData name="陽史 神田" userId="8c30c1b378c73a67" providerId="LiveId" clId="{5D4C941C-A885-4010-B5CE-CE9BDD9942F3}" dt="2025-04-11T09:59:51.952" v="39" actId="478"/>
          <ac:picMkLst>
            <pc:docMk/>
            <pc:sldMk cId="0" sldId="268"/>
            <ac:picMk id="2" creationId="{00000000-0000-0000-0000-000000000000}"/>
          </ac:picMkLst>
        </pc:picChg>
        <pc:picChg chg="del">
          <ac:chgData name="陽史 神田" userId="8c30c1b378c73a67" providerId="LiveId" clId="{5D4C941C-A885-4010-B5CE-CE9BDD9942F3}" dt="2025-04-11T09:55:15.434" v="13" actId="478"/>
          <ac:picMkLst>
            <pc:docMk/>
            <pc:sldMk cId="0" sldId="268"/>
            <ac:picMk id="8" creationId="{00000000-0000-0000-0000-000000000000}"/>
          </ac:picMkLst>
        </pc:picChg>
        <pc:picChg chg="add mod">
          <ac:chgData name="陽史 神田" userId="8c30c1b378c73a67" providerId="LiveId" clId="{5D4C941C-A885-4010-B5CE-CE9BDD9942F3}" dt="2025-04-11T09:59:55.153" v="41" actId="1076"/>
          <ac:picMkLst>
            <pc:docMk/>
            <pc:sldMk cId="0" sldId="268"/>
            <ac:picMk id="10" creationId="{10B67ADC-8032-E032-22DB-F2E317D4A083}"/>
          </ac:picMkLst>
        </pc:picChg>
      </pc:sldChg>
      <pc:sldChg chg="addSp delSp modSp add mod">
        <pc:chgData name="陽史 神田" userId="8c30c1b378c73a67" providerId="LiveId" clId="{5D4C941C-A885-4010-B5CE-CE9BDD9942F3}" dt="2025-04-11T10:10:31.493" v="329"/>
        <pc:sldMkLst>
          <pc:docMk/>
          <pc:sldMk cId="0" sldId="269"/>
        </pc:sldMkLst>
        <pc:spChg chg="mod">
          <ac:chgData name="陽史 神田" userId="8c30c1b378c73a67" providerId="LiveId" clId="{5D4C941C-A885-4010-B5CE-CE9BDD9942F3}" dt="2025-04-11T10:00:53.809" v="49" actId="1076"/>
          <ac:spMkLst>
            <pc:docMk/>
            <pc:sldMk cId="0" sldId="269"/>
            <ac:spMk id="3" creationId="{00000000-0000-0000-0000-000000000000}"/>
          </ac:spMkLst>
        </pc:spChg>
        <pc:spChg chg="mod">
          <ac:chgData name="陽史 神田" userId="8c30c1b378c73a67" providerId="LiveId" clId="{5D4C941C-A885-4010-B5CE-CE9BDD9942F3}" dt="2025-04-11T10:01:03.685" v="50" actId="164"/>
          <ac:spMkLst>
            <pc:docMk/>
            <pc:sldMk cId="0" sldId="269"/>
            <ac:spMk id="4" creationId="{00000000-0000-0000-0000-000000000000}"/>
          </ac:spMkLst>
        </pc:spChg>
        <pc:spChg chg="mod">
          <ac:chgData name="陽史 神田" userId="8c30c1b378c73a67" providerId="LiveId" clId="{5D4C941C-A885-4010-B5CE-CE9BDD9942F3}" dt="2025-04-11T10:02:38.226" v="119" actId="1036"/>
          <ac:spMkLst>
            <pc:docMk/>
            <pc:sldMk cId="0" sldId="269"/>
            <ac:spMk id="5" creationId="{00000000-0000-0000-0000-000000000000}"/>
          </ac:spMkLst>
        </pc:spChg>
        <pc:spChg chg="mod">
          <ac:chgData name="陽史 神田" userId="8c30c1b378c73a67" providerId="LiveId" clId="{5D4C941C-A885-4010-B5CE-CE9BDD9942F3}" dt="2025-04-11T10:00:41.035" v="46" actId="403"/>
          <ac:spMkLst>
            <pc:docMk/>
            <pc:sldMk cId="0" sldId="269"/>
            <ac:spMk id="6" creationId="{00000000-0000-0000-0000-000000000000}"/>
          </ac:spMkLst>
        </pc:spChg>
        <pc:spChg chg="mod">
          <ac:chgData name="陽史 神田" userId="8c30c1b378c73a67" providerId="LiveId" clId="{5D4C941C-A885-4010-B5CE-CE9BDD9942F3}" dt="2025-04-11T10:00:41.035" v="46" actId="403"/>
          <ac:spMkLst>
            <pc:docMk/>
            <pc:sldMk cId="0" sldId="269"/>
            <ac:spMk id="7" creationId="{00000000-0000-0000-0000-000000000000}"/>
          </ac:spMkLst>
        </pc:spChg>
        <pc:spChg chg="mod">
          <ac:chgData name="陽史 神田" userId="8c30c1b378c73a67" providerId="LiveId" clId="{5D4C941C-A885-4010-B5CE-CE9BDD9942F3}" dt="2025-04-11T10:00:41.035" v="46" actId="403"/>
          <ac:spMkLst>
            <pc:docMk/>
            <pc:sldMk cId="0" sldId="269"/>
            <ac:spMk id="8" creationId="{00000000-0000-0000-0000-000000000000}"/>
          </ac:spMkLst>
        </pc:spChg>
        <pc:spChg chg="mod ord">
          <ac:chgData name="陽史 神田" userId="8c30c1b378c73a67" providerId="LiveId" clId="{5D4C941C-A885-4010-B5CE-CE9BDD9942F3}" dt="2025-04-11T10:07:43.439" v="217" actId="167"/>
          <ac:spMkLst>
            <pc:docMk/>
            <pc:sldMk cId="0" sldId="269"/>
            <ac:spMk id="9" creationId="{00000000-0000-0000-0000-000000000000}"/>
          </ac:spMkLst>
        </pc:spChg>
        <pc:spChg chg="mod">
          <ac:chgData name="陽史 神田" userId="8c30c1b378c73a67" providerId="LiveId" clId="{5D4C941C-A885-4010-B5CE-CE9BDD9942F3}" dt="2025-04-11T10:00:41.035" v="46" actId="403"/>
          <ac:spMkLst>
            <pc:docMk/>
            <pc:sldMk cId="0" sldId="269"/>
            <ac:spMk id="10" creationId="{00000000-0000-0000-0000-000000000000}"/>
          </ac:spMkLst>
        </pc:spChg>
        <pc:spChg chg="mod">
          <ac:chgData name="陽史 神田" userId="8c30c1b378c73a67" providerId="LiveId" clId="{5D4C941C-A885-4010-B5CE-CE9BDD9942F3}" dt="2025-04-11T10:00:41.035" v="46" actId="403"/>
          <ac:spMkLst>
            <pc:docMk/>
            <pc:sldMk cId="0" sldId="269"/>
            <ac:spMk id="11" creationId="{00000000-0000-0000-0000-000000000000}"/>
          </ac:spMkLst>
        </pc:spChg>
        <pc:spChg chg="mod">
          <ac:chgData name="陽史 神田" userId="8c30c1b378c73a67" providerId="LiveId" clId="{5D4C941C-A885-4010-B5CE-CE9BDD9942F3}" dt="2025-04-11T10:00:41.035" v="46" actId="403"/>
          <ac:spMkLst>
            <pc:docMk/>
            <pc:sldMk cId="0" sldId="269"/>
            <ac:spMk id="12" creationId="{00000000-0000-0000-0000-000000000000}"/>
          </ac:spMkLst>
        </pc:spChg>
        <pc:spChg chg="mod">
          <ac:chgData name="陽史 神田" userId="8c30c1b378c73a67" providerId="LiveId" clId="{5D4C941C-A885-4010-B5CE-CE9BDD9942F3}" dt="2025-04-11T10:08:07.862" v="221" actId="1076"/>
          <ac:spMkLst>
            <pc:docMk/>
            <pc:sldMk cId="0" sldId="269"/>
            <ac:spMk id="13" creationId="{00000000-0000-0000-0000-000000000000}"/>
          </ac:spMkLst>
        </pc:spChg>
        <pc:spChg chg="mod">
          <ac:chgData name="陽史 神田" userId="8c30c1b378c73a67" providerId="LiveId" clId="{5D4C941C-A885-4010-B5CE-CE9BDD9942F3}" dt="2025-04-11T10:02:12.471" v="64" actId="164"/>
          <ac:spMkLst>
            <pc:docMk/>
            <pc:sldMk cId="0" sldId="269"/>
            <ac:spMk id="14" creationId="{00000000-0000-0000-0000-000000000000}"/>
          </ac:spMkLst>
        </pc:spChg>
        <pc:spChg chg="mod">
          <ac:chgData name="陽史 神田" userId="8c30c1b378c73a67" providerId="LiveId" clId="{5D4C941C-A885-4010-B5CE-CE9BDD9942F3}" dt="2025-04-11T10:08:11.164" v="225" actId="1035"/>
          <ac:spMkLst>
            <pc:docMk/>
            <pc:sldMk cId="0" sldId="269"/>
            <ac:spMk id="15" creationId="{00000000-0000-0000-0000-000000000000}"/>
          </ac:spMkLst>
        </pc:spChg>
        <pc:spChg chg="mod">
          <ac:chgData name="陽史 神田" userId="8c30c1b378c73a67" providerId="LiveId" clId="{5D4C941C-A885-4010-B5CE-CE9BDD9942F3}" dt="2025-04-11T10:02:12.471" v="64" actId="164"/>
          <ac:spMkLst>
            <pc:docMk/>
            <pc:sldMk cId="0" sldId="269"/>
            <ac:spMk id="16" creationId="{00000000-0000-0000-0000-000000000000}"/>
          </ac:spMkLst>
        </pc:spChg>
        <pc:spChg chg="mod">
          <ac:chgData name="陽史 神田" userId="8c30c1b378c73a67" providerId="LiveId" clId="{5D4C941C-A885-4010-B5CE-CE9BDD9942F3}" dt="2025-04-11T10:01:03.685" v="50" actId="164"/>
          <ac:spMkLst>
            <pc:docMk/>
            <pc:sldMk cId="0" sldId="269"/>
            <ac:spMk id="17" creationId="{00000000-0000-0000-0000-000000000000}"/>
          </ac:spMkLst>
        </pc:spChg>
        <pc:spChg chg="mod">
          <ac:chgData name="陽史 神田" userId="8c30c1b378c73a67" providerId="LiveId" clId="{5D4C941C-A885-4010-B5CE-CE9BDD9942F3}" dt="2025-04-11T10:02:12.471" v="64" actId="164"/>
          <ac:spMkLst>
            <pc:docMk/>
            <pc:sldMk cId="0" sldId="269"/>
            <ac:spMk id="18" creationId="{00000000-0000-0000-0000-000000000000}"/>
          </ac:spMkLst>
        </pc:spChg>
        <pc:spChg chg="mod">
          <ac:chgData name="陽史 神田" userId="8c30c1b378c73a67" providerId="LiveId" clId="{5D4C941C-A885-4010-B5CE-CE9BDD9942F3}" dt="2025-04-11T10:02:12.471" v="64" actId="164"/>
          <ac:spMkLst>
            <pc:docMk/>
            <pc:sldMk cId="0" sldId="269"/>
            <ac:spMk id="19" creationId="{00000000-0000-0000-0000-000000000000}"/>
          </ac:spMkLst>
        </pc:spChg>
        <pc:spChg chg="mod">
          <ac:chgData name="陽史 神田" userId="8c30c1b378c73a67" providerId="LiveId" clId="{5D4C941C-A885-4010-B5CE-CE9BDD9942F3}" dt="2025-04-11T10:02:12.471" v="64" actId="164"/>
          <ac:spMkLst>
            <pc:docMk/>
            <pc:sldMk cId="0" sldId="269"/>
            <ac:spMk id="20" creationId="{00000000-0000-0000-0000-000000000000}"/>
          </ac:spMkLst>
        </pc:spChg>
        <pc:spChg chg="mod">
          <ac:chgData name="陽史 神田" userId="8c30c1b378c73a67" providerId="LiveId" clId="{5D4C941C-A885-4010-B5CE-CE9BDD9942F3}" dt="2025-04-11T10:05:18.395" v="132" actId="1036"/>
          <ac:spMkLst>
            <pc:docMk/>
            <pc:sldMk cId="0" sldId="269"/>
            <ac:spMk id="21" creationId="{00000000-0000-0000-0000-000000000000}"/>
          </ac:spMkLst>
        </pc:spChg>
        <pc:spChg chg="mod">
          <ac:chgData name="陽史 神田" userId="8c30c1b378c73a67" providerId="LiveId" clId="{5D4C941C-A885-4010-B5CE-CE9BDD9942F3}" dt="2025-04-11T10:05:18.395" v="132" actId="1036"/>
          <ac:spMkLst>
            <pc:docMk/>
            <pc:sldMk cId="0" sldId="269"/>
            <ac:spMk id="22" creationId="{00000000-0000-0000-0000-000000000000}"/>
          </ac:spMkLst>
        </pc:spChg>
        <pc:spChg chg="mod">
          <ac:chgData name="陽史 神田" userId="8c30c1b378c73a67" providerId="LiveId" clId="{5D4C941C-A885-4010-B5CE-CE9BDD9942F3}" dt="2025-04-11T10:05:18.395" v="132" actId="1036"/>
          <ac:spMkLst>
            <pc:docMk/>
            <pc:sldMk cId="0" sldId="269"/>
            <ac:spMk id="23" creationId="{00000000-0000-0000-0000-000000000000}"/>
          </ac:spMkLst>
        </pc:spChg>
        <pc:spChg chg="mod">
          <ac:chgData name="陽史 神田" userId="8c30c1b378c73a67" providerId="LiveId" clId="{5D4C941C-A885-4010-B5CE-CE9BDD9942F3}" dt="2025-04-11T10:05:18.395" v="132" actId="1036"/>
          <ac:spMkLst>
            <pc:docMk/>
            <pc:sldMk cId="0" sldId="269"/>
            <ac:spMk id="24" creationId="{00000000-0000-0000-0000-000000000000}"/>
          </ac:spMkLst>
        </pc:spChg>
        <pc:spChg chg="mod">
          <ac:chgData name="陽史 神田" userId="8c30c1b378c73a67" providerId="LiveId" clId="{5D4C941C-A885-4010-B5CE-CE9BDD9942F3}" dt="2025-04-11T10:05:18.395" v="132" actId="1036"/>
          <ac:spMkLst>
            <pc:docMk/>
            <pc:sldMk cId="0" sldId="269"/>
            <ac:spMk id="25" creationId="{00000000-0000-0000-0000-000000000000}"/>
          </ac:spMkLst>
        </pc:spChg>
        <pc:spChg chg="mod">
          <ac:chgData name="陽史 神田" userId="8c30c1b378c73a67" providerId="LiveId" clId="{5D4C941C-A885-4010-B5CE-CE9BDD9942F3}" dt="2025-04-11T10:05:18.395" v="132" actId="1036"/>
          <ac:spMkLst>
            <pc:docMk/>
            <pc:sldMk cId="0" sldId="269"/>
            <ac:spMk id="26" creationId="{00000000-0000-0000-0000-000000000000}"/>
          </ac:spMkLst>
        </pc:spChg>
        <pc:spChg chg="mod">
          <ac:chgData name="陽史 神田" userId="8c30c1b378c73a67" providerId="LiveId" clId="{5D4C941C-A885-4010-B5CE-CE9BDD9942F3}" dt="2025-04-11T10:05:26.274" v="144" actId="1035"/>
          <ac:spMkLst>
            <pc:docMk/>
            <pc:sldMk cId="0" sldId="269"/>
            <ac:spMk id="27" creationId="{00000000-0000-0000-0000-000000000000}"/>
          </ac:spMkLst>
        </pc:spChg>
        <pc:spChg chg="mod">
          <ac:chgData name="陽史 神田" userId="8c30c1b378c73a67" providerId="LiveId" clId="{5D4C941C-A885-4010-B5CE-CE9BDD9942F3}" dt="2025-04-11T10:05:26.274" v="144" actId="1035"/>
          <ac:spMkLst>
            <pc:docMk/>
            <pc:sldMk cId="0" sldId="269"/>
            <ac:spMk id="28" creationId="{00000000-0000-0000-0000-000000000000}"/>
          </ac:spMkLst>
        </pc:spChg>
        <pc:spChg chg="mod">
          <ac:chgData name="陽史 神田" userId="8c30c1b378c73a67" providerId="LiveId" clId="{5D4C941C-A885-4010-B5CE-CE9BDD9942F3}" dt="2025-04-11T10:05:26.274" v="144" actId="1035"/>
          <ac:spMkLst>
            <pc:docMk/>
            <pc:sldMk cId="0" sldId="269"/>
            <ac:spMk id="29" creationId="{00000000-0000-0000-0000-000000000000}"/>
          </ac:spMkLst>
        </pc:spChg>
        <pc:spChg chg="mod">
          <ac:chgData name="陽史 神田" userId="8c30c1b378c73a67" providerId="LiveId" clId="{5D4C941C-A885-4010-B5CE-CE9BDD9942F3}" dt="2025-04-11T10:02:52.084" v="121" actId="14100"/>
          <ac:spMkLst>
            <pc:docMk/>
            <pc:sldMk cId="0" sldId="269"/>
            <ac:spMk id="30" creationId="{00000000-0000-0000-0000-000000000000}"/>
          </ac:spMkLst>
        </pc:spChg>
        <pc:spChg chg="add mod">
          <ac:chgData name="陽史 神田" userId="8c30c1b378c73a67" providerId="LiveId" clId="{5D4C941C-A885-4010-B5CE-CE9BDD9942F3}" dt="2025-04-11T10:10:31.493" v="329"/>
          <ac:spMkLst>
            <pc:docMk/>
            <pc:sldMk cId="0" sldId="269"/>
            <ac:spMk id="34" creationId="{1DE26A78-8919-9591-4273-423FC2EF9602}"/>
          </ac:spMkLst>
        </pc:spChg>
        <pc:grpChg chg="add mod">
          <ac:chgData name="陽史 神田" userId="8c30c1b378c73a67" providerId="LiveId" clId="{5D4C941C-A885-4010-B5CE-CE9BDD9942F3}" dt="2025-04-11T10:02:12.471" v="64" actId="164"/>
          <ac:grpSpMkLst>
            <pc:docMk/>
            <pc:sldMk cId="0" sldId="269"/>
            <ac:grpSpMk id="32" creationId="{7A06946D-9BF3-4EAB-E358-8C2C7C5401BF}"/>
          </ac:grpSpMkLst>
        </pc:grpChg>
        <pc:grpChg chg="add mod">
          <ac:chgData name="陽史 神田" userId="8c30c1b378c73a67" providerId="LiveId" clId="{5D4C941C-A885-4010-B5CE-CE9BDD9942F3}" dt="2025-04-11T10:02:19.031" v="78" actId="1036"/>
          <ac:grpSpMkLst>
            <pc:docMk/>
            <pc:sldMk cId="0" sldId="269"/>
            <ac:grpSpMk id="33" creationId="{0B1A5662-30B9-DF47-A71A-BBC17DECDDCC}"/>
          </ac:grpSpMkLst>
        </pc:grpChg>
        <pc:picChg chg="del mod">
          <ac:chgData name="陽史 神田" userId="8c30c1b378c73a67" providerId="LiveId" clId="{5D4C941C-A885-4010-B5CE-CE9BDD9942F3}" dt="2025-04-11T10:00:07.369" v="42" actId="478"/>
          <ac:picMkLst>
            <pc:docMk/>
            <pc:sldMk cId="0" sldId="269"/>
            <ac:picMk id="2" creationId="{00000000-0000-0000-0000-000000000000}"/>
          </ac:picMkLst>
        </pc:picChg>
        <pc:picChg chg="add mod">
          <ac:chgData name="陽史 神田" userId="8c30c1b378c73a67" providerId="LiveId" clId="{5D4C941C-A885-4010-B5CE-CE9BDD9942F3}" dt="2025-04-11T09:59:44.958" v="38"/>
          <ac:picMkLst>
            <pc:docMk/>
            <pc:sldMk cId="0" sldId="269"/>
            <ac:picMk id="31" creationId="{A9C5A034-D197-A4A2-7430-9FBE7E06FF75}"/>
          </ac:picMkLst>
        </pc:picChg>
      </pc:sldChg>
      <pc:sldChg chg="addSp delSp modSp add mod">
        <pc:chgData name="陽史 神田" userId="8c30c1b378c73a67" providerId="LiveId" clId="{5D4C941C-A885-4010-B5CE-CE9BDD9942F3}" dt="2025-04-11T10:12:37.656" v="461" actId="164"/>
        <pc:sldMkLst>
          <pc:docMk/>
          <pc:sldMk cId="0" sldId="270"/>
        </pc:sldMkLst>
        <pc:spChg chg="mod">
          <ac:chgData name="陽史 神田" userId="8c30c1b378c73a67" providerId="LiveId" clId="{5D4C941C-A885-4010-B5CE-CE9BDD9942F3}" dt="2025-04-11T10:11:34.424" v="406" actId="1076"/>
          <ac:spMkLst>
            <pc:docMk/>
            <pc:sldMk cId="0" sldId="270"/>
            <ac:spMk id="3" creationId="{00000000-0000-0000-0000-000000000000}"/>
          </ac:spMkLst>
        </pc:spChg>
        <pc:spChg chg="mod">
          <ac:chgData name="陽史 神田" userId="8c30c1b378c73a67" providerId="LiveId" clId="{5D4C941C-A885-4010-B5CE-CE9BDD9942F3}" dt="2025-04-11T10:12:37.656" v="461" actId="164"/>
          <ac:spMkLst>
            <pc:docMk/>
            <pc:sldMk cId="0" sldId="270"/>
            <ac:spMk id="4" creationId="{00000000-0000-0000-0000-000000000000}"/>
          </ac:spMkLst>
        </pc:spChg>
        <pc:spChg chg="mod">
          <ac:chgData name="陽史 神田" userId="8c30c1b378c73a67" providerId="LiveId" clId="{5D4C941C-A885-4010-B5CE-CE9BDD9942F3}" dt="2025-04-11T10:12:37.656" v="461" actId="164"/>
          <ac:spMkLst>
            <pc:docMk/>
            <pc:sldMk cId="0" sldId="270"/>
            <ac:spMk id="5" creationId="{00000000-0000-0000-0000-000000000000}"/>
          </ac:spMkLst>
        </pc:spChg>
        <pc:spChg chg="mod">
          <ac:chgData name="陽史 神田" userId="8c30c1b378c73a67" providerId="LiveId" clId="{5D4C941C-A885-4010-B5CE-CE9BDD9942F3}" dt="2025-04-11T10:11:46.048" v="419" actId="1035"/>
          <ac:spMkLst>
            <pc:docMk/>
            <pc:sldMk cId="0" sldId="270"/>
            <ac:spMk id="6" creationId="{00000000-0000-0000-0000-000000000000}"/>
          </ac:spMkLst>
        </pc:spChg>
        <pc:spChg chg="mod">
          <ac:chgData name="陽史 神田" userId="8c30c1b378c73a67" providerId="LiveId" clId="{5D4C941C-A885-4010-B5CE-CE9BDD9942F3}" dt="2025-04-11T10:11:28.029" v="405" actId="1037"/>
          <ac:spMkLst>
            <pc:docMk/>
            <pc:sldMk cId="0" sldId="270"/>
            <ac:spMk id="8" creationId="{00000000-0000-0000-0000-000000000000}"/>
          </ac:spMkLst>
        </pc:spChg>
        <pc:spChg chg="mod">
          <ac:chgData name="陽史 神田" userId="8c30c1b378c73a67" providerId="LiveId" clId="{5D4C941C-A885-4010-B5CE-CE9BDD9942F3}" dt="2025-04-11T10:11:28.029" v="405" actId="1037"/>
          <ac:spMkLst>
            <pc:docMk/>
            <pc:sldMk cId="0" sldId="270"/>
            <ac:spMk id="9" creationId="{00000000-0000-0000-0000-000000000000}"/>
          </ac:spMkLst>
        </pc:spChg>
        <pc:spChg chg="mod">
          <ac:chgData name="陽史 神田" userId="8c30c1b378c73a67" providerId="LiveId" clId="{5D4C941C-A885-4010-B5CE-CE9BDD9942F3}" dt="2025-04-11T10:12:37.656" v="461" actId="164"/>
          <ac:spMkLst>
            <pc:docMk/>
            <pc:sldMk cId="0" sldId="270"/>
            <ac:spMk id="10" creationId="{00000000-0000-0000-0000-000000000000}"/>
          </ac:spMkLst>
        </pc:spChg>
        <pc:spChg chg="mod">
          <ac:chgData name="陽史 神田" userId="8c30c1b378c73a67" providerId="LiveId" clId="{5D4C941C-A885-4010-B5CE-CE9BDD9942F3}" dt="2025-04-11T10:12:37.656" v="461" actId="164"/>
          <ac:spMkLst>
            <pc:docMk/>
            <pc:sldMk cId="0" sldId="270"/>
            <ac:spMk id="11" creationId="{00000000-0000-0000-0000-000000000000}"/>
          </ac:spMkLst>
        </pc:spChg>
        <pc:spChg chg="mod">
          <ac:chgData name="陽史 神田" userId="8c30c1b378c73a67" providerId="LiveId" clId="{5D4C941C-A885-4010-B5CE-CE9BDD9942F3}" dt="2025-04-11T10:11:28.029" v="405" actId="1037"/>
          <ac:spMkLst>
            <pc:docMk/>
            <pc:sldMk cId="0" sldId="270"/>
            <ac:spMk id="13" creationId="{00000000-0000-0000-0000-000000000000}"/>
          </ac:spMkLst>
        </pc:spChg>
        <pc:spChg chg="mod">
          <ac:chgData name="陽史 神田" userId="8c30c1b378c73a67" providerId="LiveId" clId="{5D4C941C-A885-4010-B5CE-CE9BDD9942F3}" dt="2025-04-11T10:11:28.029" v="405" actId="1037"/>
          <ac:spMkLst>
            <pc:docMk/>
            <pc:sldMk cId="0" sldId="270"/>
            <ac:spMk id="14" creationId="{00000000-0000-0000-0000-000000000000}"/>
          </ac:spMkLst>
        </pc:spChg>
        <pc:spChg chg="mod">
          <ac:chgData name="陽史 神田" userId="8c30c1b378c73a67" providerId="LiveId" clId="{5D4C941C-A885-4010-B5CE-CE9BDD9942F3}" dt="2025-04-11T10:12:37.656" v="461" actId="164"/>
          <ac:spMkLst>
            <pc:docMk/>
            <pc:sldMk cId="0" sldId="270"/>
            <ac:spMk id="15" creationId="{00000000-0000-0000-0000-000000000000}"/>
          </ac:spMkLst>
        </pc:spChg>
        <pc:spChg chg="mod">
          <ac:chgData name="陽史 神田" userId="8c30c1b378c73a67" providerId="LiveId" clId="{5D4C941C-A885-4010-B5CE-CE9BDD9942F3}" dt="2025-04-11T10:12:37.656" v="461" actId="164"/>
          <ac:spMkLst>
            <pc:docMk/>
            <pc:sldMk cId="0" sldId="270"/>
            <ac:spMk id="16" creationId="{00000000-0000-0000-0000-000000000000}"/>
          </ac:spMkLst>
        </pc:spChg>
        <pc:spChg chg="mod">
          <ac:chgData name="陽史 神田" userId="8c30c1b378c73a67" providerId="LiveId" clId="{5D4C941C-A885-4010-B5CE-CE9BDD9942F3}" dt="2025-04-11T10:11:28.029" v="405" actId="1037"/>
          <ac:spMkLst>
            <pc:docMk/>
            <pc:sldMk cId="0" sldId="270"/>
            <ac:spMk id="18" creationId="{00000000-0000-0000-0000-000000000000}"/>
          </ac:spMkLst>
        </pc:spChg>
        <pc:spChg chg="mod">
          <ac:chgData name="陽史 神田" userId="8c30c1b378c73a67" providerId="LiveId" clId="{5D4C941C-A885-4010-B5CE-CE9BDD9942F3}" dt="2025-04-11T10:11:28.029" v="405" actId="1037"/>
          <ac:spMkLst>
            <pc:docMk/>
            <pc:sldMk cId="0" sldId="270"/>
            <ac:spMk id="19" creationId="{00000000-0000-0000-0000-000000000000}"/>
          </ac:spMkLst>
        </pc:spChg>
        <pc:spChg chg="mod">
          <ac:chgData name="陽史 神田" userId="8c30c1b378c73a67" providerId="LiveId" clId="{5D4C941C-A885-4010-B5CE-CE9BDD9942F3}" dt="2025-04-11T10:12:37.656" v="461" actId="164"/>
          <ac:spMkLst>
            <pc:docMk/>
            <pc:sldMk cId="0" sldId="270"/>
            <ac:spMk id="20" creationId="{00000000-0000-0000-0000-000000000000}"/>
          </ac:spMkLst>
        </pc:spChg>
        <pc:spChg chg="mod">
          <ac:chgData name="陽史 神田" userId="8c30c1b378c73a67" providerId="LiveId" clId="{5D4C941C-A885-4010-B5CE-CE9BDD9942F3}" dt="2025-04-11T10:11:46.048" v="419" actId="1035"/>
          <ac:spMkLst>
            <pc:docMk/>
            <pc:sldMk cId="0" sldId="270"/>
            <ac:spMk id="21" creationId="{00000000-0000-0000-0000-000000000000}"/>
          </ac:spMkLst>
        </pc:spChg>
        <pc:spChg chg="mod">
          <ac:chgData name="陽史 神田" userId="8c30c1b378c73a67" providerId="LiveId" clId="{5D4C941C-A885-4010-B5CE-CE9BDD9942F3}" dt="2025-04-11T10:11:28.029" v="405" actId="1037"/>
          <ac:spMkLst>
            <pc:docMk/>
            <pc:sldMk cId="0" sldId="270"/>
            <ac:spMk id="23" creationId="{00000000-0000-0000-0000-000000000000}"/>
          </ac:spMkLst>
        </pc:spChg>
        <pc:spChg chg="mod">
          <ac:chgData name="陽史 神田" userId="8c30c1b378c73a67" providerId="LiveId" clId="{5D4C941C-A885-4010-B5CE-CE9BDD9942F3}" dt="2025-04-11T10:11:28.029" v="405" actId="1037"/>
          <ac:spMkLst>
            <pc:docMk/>
            <pc:sldMk cId="0" sldId="270"/>
            <ac:spMk id="24" creationId="{00000000-0000-0000-0000-000000000000}"/>
          </ac:spMkLst>
        </pc:spChg>
        <pc:spChg chg="mod">
          <ac:chgData name="陽史 神田" userId="8c30c1b378c73a67" providerId="LiveId" clId="{5D4C941C-A885-4010-B5CE-CE9BDD9942F3}" dt="2025-04-11T10:06:41.191" v="199" actId="1035"/>
          <ac:spMkLst>
            <pc:docMk/>
            <pc:sldMk cId="0" sldId="270"/>
            <ac:spMk id="25" creationId="{00000000-0000-0000-0000-000000000000}"/>
          </ac:spMkLst>
        </pc:spChg>
        <pc:spChg chg="mod">
          <ac:chgData name="陽史 神田" userId="8c30c1b378c73a67" providerId="LiveId" clId="{5D4C941C-A885-4010-B5CE-CE9BDD9942F3}" dt="2025-04-11T10:06:47.251" v="215" actId="1036"/>
          <ac:spMkLst>
            <pc:docMk/>
            <pc:sldMk cId="0" sldId="270"/>
            <ac:spMk id="26" creationId="{00000000-0000-0000-0000-000000000000}"/>
          </ac:spMkLst>
        </pc:spChg>
        <pc:spChg chg="add del mod">
          <ac:chgData name="陽史 神田" userId="8c30c1b378c73a67" providerId="LiveId" clId="{5D4C941C-A885-4010-B5CE-CE9BDD9942F3}" dt="2025-04-11T10:10:11.259" v="323" actId="478"/>
          <ac:spMkLst>
            <pc:docMk/>
            <pc:sldMk cId="0" sldId="270"/>
            <ac:spMk id="27" creationId="{08E5E85A-DD5D-0EF8-4F1D-D75BD9B6684E}"/>
          </ac:spMkLst>
        </pc:spChg>
        <pc:spChg chg="add del mod">
          <ac:chgData name="陽史 神田" userId="8c30c1b378c73a67" providerId="LiveId" clId="{5D4C941C-A885-4010-B5CE-CE9BDD9942F3}" dt="2025-04-11T10:10:11.259" v="323" actId="478"/>
          <ac:spMkLst>
            <pc:docMk/>
            <pc:sldMk cId="0" sldId="270"/>
            <ac:spMk id="28" creationId="{F5BB9751-3F90-E641-E1EE-E352BE3B84DA}"/>
          </ac:spMkLst>
        </pc:spChg>
        <pc:spChg chg="add del mod">
          <ac:chgData name="陽史 神田" userId="8c30c1b378c73a67" providerId="LiveId" clId="{5D4C941C-A885-4010-B5CE-CE9BDD9942F3}" dt="2025-04-11T10:10:11.259" v="323" actId="478"/>
          <ac:spMkLst>
            <pc:docMk/>
            <pc:sldMk cId="0" sldId="270"/>
            <ac:spMk id="29" creationId="{539D76E9-1AB5-4F4A-F5A5-B0DAD9E720CE}"/>
          </ac:spMkLst>
        </pc:spChg>
        <pc:spChg chg="add mod">
          <ac:chgData name="陽史 神田" userId="8c30c1b378c73a67" providerId="LiveId" clId="{5D4C941C-A885-4010-B5CE-CE9BDD9942F3}" dt="2025-04-11T10:10:33.692" v="330"/>
          <ac:spMkLst>
            <pc:docMk/>
            <pc:sldMk cId="0" sldId="270"/>
            <ac:spMk id="30" creationId="{FA9D4536-2D69-55DC-D150-42A4C2954CE9}"/>
          </ac:spMkLst>
        </pc:spChg>
        <pc:grpChg chg="add mod">
          <ac:chgData name="陽史 神田" userId="8c30c1b378c73a67" providerId="LiveId" clId="{5D4C941C-A885-4010-B5CE-CE9BDD9942F3}" dt="2025-04-11T10:12:37.656" v="461" actId="164"/>
          <ac:grpSpMkLst>
            <pc:docMk/>
            <pc:sldMk cId="0" sldId="270"/>
            <ac:grpSpMk id="31" creationId="{03509B28-0C22-F3A8-0435-42802A7AED1C}"/>
          </ac:grpSpMkLst>
        </pc:grpChg>
        <pc:picChg chg="mod">
          <ac:chgData name="陽史 神田" userId="8c30c1b378c73a67" providerId="LiveId" clId="{5D4C941C-A885-4010-B5CE-CE9BDD9942F3}" dt="2025-04-11T10:12:37.656" v="461" actId="164"/>
          <ac:picMkLst>
            <pc:docMk/>
            <pc:sldMk cId="0" sldId="270"/>
            <ac:picMk id="7" creationId="{00000000-0000-0000-0000-000000000000}"/>
          </ac:picMkLst>
        </pc:picChg>
        <pc:picChg chg="mod">
          <ac:chgData name="陽史 神田" userId="8c30c1b378c73a67" providerId="LiveId" clId="{5D4C941C-A885-4010-B5CE-CE9BDD9942F3}" dt="2025-04-11T10:06:11.097" v="179" actId="1035"/>
          <ac:picMkLst>
            <pc:docMk/>
            <pc:sldMk cId="0" sldId="270"/>
            <ac:picMk id="12" creationId="{00000000-0000-0000-0000-000000000000}"/>
          </ac:picMkLst>
        </pc:picChg>
        <pc:picChg chg="mod">
          <ac:chgData name="陽史 神田" userId="8c30c1b378c73a67" providerId="LiveId" clId="{5D4C941C-A885-4010-B5CE-CE9BDD9942F3}" dt="2025-04-11T10:06:11.097" v="179" actId="1035"/>
          <ac:picMkLst>
            <pc:docMk/>
            <pc:sldMk cId="0" sldId="270"/>
            <ac:picMk id="17" creationId="{00000000-0000-0000-0000-000000000000}"/>
          </ac:picMkLst>
        </pc:picChg>
        <pc:picChg chg="mod">
          <ac:chgData name="陽史 神田" userId="8c30c1b378c73a67" providerId="LiveId" clId="{5D4C941C-A885-4010-B5CE-CE9BDD9942F3}" dt="2025-04-11T10:12:37.656" v="461" actId="164"/>
          <ac:picMkLst>
            <pc:docMk/>
            <pc:sldMk cId="0" sldId="270"/>
            <ac:picMk id="22" creationId="{00000000-0000-0000-0000-000000000000}"/>
          </ac:picMkLst>
        </pc:picChg>
      </pc:sldChg>
    </pc:docChg>
  </pc:docChgLst>
  <pc:docChgLst>
    <pc:chgData name="陽史 神田" userId="8c30c1b378c73a67" providerId="LiveId" clId="{94514C1C-D662-4411-9E7E-4F1298F48414}"/>
    <pc:docChg chg="undo custSel addSld delSld modSld sldOrd">
      <pc:chgData name="陽史 神田" userId="8c30c1b378c73a67" providerId="LiveId" clId="{94514C1C-D662-4411-9E7E-4F1298F48414}" dt="2025-04-11T05:12:33.113" v="2708" actId="1076"/>
      <pc:docMkLst>
        <pc:docMk/>
      </pc:docMkLst>
      <pc:sldChg chg="delSp modSp mod">
        <pc:chgData name="陽史 神田" userId="8c30c1b378c73a67" providerId="LiveId" clId="{94514C1C-D662-4411-9E7E-4F1298F48414}" dt="2025-04-11T04:55:17.598" v="2550" actId="1076"/>
        <pc:sldMkLst>
          <pc:docMk/>
          <pc:sldMk cId="0" sldId="256"/>
        </pc:sldMkLst>
        <pc:spChg chg="mod">
          <ac:chgData name="陽史 神田" userId="8c30c1b378c73a67" providerId="LiveId" clId="{94514C1C-D662-4411-9E7E-4F1298F48414}" dt="2025-04-11T02:49:33.965" v="1420" actId="1035"/>
          <ac:spMkLst>
            <pc:docMk/>
            <pc:sldMk cId="0" sldId="256"/>
            <ac:spMk id="3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55:17.598" v="2550" actId="1076"/>
          <ac:spMkLst>
            <pc:docMk/>
            <pc:sldMk cId="0" sldId="256"/>
            <ac:spMk id="4" creationId="{00000000-0000-0000-0000-000000000000}"/>
          </ac:spMkLst>
        </pc:spChg>
        <pc:spChg chg="del">
          <ac:chgData name="陽史 神田" userId="8c30c1b378c73a67" providerId="LiveId" clId="{94514C1C-D662-4411-9E7E-4F1298F48414}" dt="2025-04-11T01:42:53.564" v="0" actId="478"/>
          <ac:spMkLst>
            <pc:docMk/>
            <pc:sldMk cId="0" sldId="256"/>
            <ac:spMk id="7" creationId="{00000000-0000-0000-0000-000000000000}"/>
          </ac:spMkLst>
        </pc:spChg>
        <pc:picChg chg="del">
          <ac:chgData name="陽史 神田" userId="8c30c1b378c73a67" providerId="LiveId" clId="{94514C1C-D662-4411-9E7E-4F1298F48414}" dt="2025-04-11T01:42:55.287" v="1" actId="478"/>
          <ac:picMkLst>
            <pc:docMk/>
            <pc:sldMk cId="0" sldId="256"/>
            <ac:picMk id="6" creationId="{00000000-0000-0000-0000-000000000000}"/>
          </ac:picMkLst>
        </pc:picChg>
      </pc:sldChg>
      <pc:sldChg chg="addSp modSp mod">
        <pc:chgData name="陽史 神田" userId="8c30c1b378c73a67" providerId="LiveId" clId="{94514C1C-D662-4411-9E7E-4F1298F48414}" dt="2025-04-11T04:57:50.116" v="2567" actId="1076"/>
        <pc:sldMkLst>
          <pc:docMk/>
          <pc:sldMk cId="0" sldId="257"/>
        </pc:sldMkLst>
        <pc:spChg chg="mod">
          <ac:chgData name="陽史 神田" userId="8c30c1b378c73a67" providerId="LiveId" clId="{94514C1C-D662-4411-9E7E-4F1298F48414}" dt="2025-04-11T04:57:50.116" v="2567" actId="1076"/>
          <ac:spMkLst>
            <pc:docMk/>
            <pc:sldMk cId="0" sldId="257"/>
            <ac:spMk id="3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50:54.115" v="2476" actId="1038"/>
          <ac:spMkLst>
            <pc:docMk/>
            <pc:sldMk cId="0" sldId="257"/>
            <ac:spMk id="5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50:54.115" v="2476" actId="1038"/>
          <ac:spMkLst>
            <pc:docMk/>
            <pc:sldMk cId="0" sldId="257"/>
            <ac:spMk id="6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52:15.508" v="2524" actId="1076"/>
          <ac:spMkLst>
            <pc:docMk/>
            <pc:sldMk cId="0" sldId="257"/>
            <ac:spMk id="8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52:15.508" v="2524" actId="1076"/>
          <ac:spMkLst>
            <pc:docMk/>
            <pc:sldMk cId="0" sldId="257"/>
            <ac:spMk id="9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53:31.549" v="2538" actId="14861"/>
          <ac:spMkLst>
            <pc:docMk/>
            <pc:sldMk cId="0" sldId="257"/>
            <ac:spMk id="11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53:42.732" v="2543" actId="1035"/>
          <ac:spMkLst>
            <pc:docMk/>
            <pc:sldMk cId="0" sldId="257"/>
            <ac:spMk id="12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50:35.893" v="2429" actId="1076"/>
          <ac:spMkLst>
            <pc:docMk/>
            <pc:sldMk cId="0" sldId="257"/>
            <ac:spMk id="13" creationId="{00000000-0000-0000-0000-000000000000}"/>
          </ac:spMkLst>
        </pc:spChg>
        <pc:spChg chg="add mod">
          <ac:chgData name="陽史 神田" userId="8c30c1b378c73a67" providerId="LiveId" clId="{94514C1C-D662-4411-9E7E-4F1298F48414}" dt="2025-04-11T01:58:51.419" v="573"/>
          <ac:spMkLst>
            <pc:docMk/>
            <pc:sldMk cId="0" sldId="257"/>
            <ac:spMk id="14" creationId="{A1E28B1A-3690-04A3-2B86-2F20DEF76E91}"/>
          </ac:spMkLst>
        </pc:spChg>
        <pc:spChg chg="add mod">
          <ac:chgData name="陽史 神田" userId="8c30c1b378c73a67" providerId="LiveId" clId="{94514C1C-D662-4411-9E7E-4F1298F48414}" dt="2025-04-11T04:50:54.115" v="2476" actId="1038"/>
          <ac:spMkLst>
            <pc:docMk/>
            <pc:sldMk cId="0" sldId="257"/>
            <ac:spMk id="15" creationId="{57344867-6F77-444F-8B25-376755A23821}"/>
          </ac:spMkLst>
        </pc:spChg>
        <pc:spChg chg="add mod">
          <ac:chgData name="陽史 神田" userId="8c30c1b378c73a67" providerId="LiveId" clId="{94514C1C-D662-4411-9E7E-4F1298F48414}" dt="2025-04-11T04:52:19.506" v="2527" actId="1036"/>
          <ac:spMkLst>
            <pc:docMk/>
            <pc:sldMk cId="0" sldId="257"/>
            <ac:spMk id="16" creationId="{239D4250-3CB6-DFA5-187A-B91D9C1130A1}"/>
          </ac:spMkLst>
        </pc:spChg>
        <pc:picChg chg="mod">
          <ac:chgData name="陽史 神田" userId="8c30c1b378c73a67" providerId="LiveId" clId="{94514C1C-D662-4411-9E7E-4F1298F48414}" dt="2025-04-11T04:50:54.115" v="2476" actId="1038"/>
          <ac:picMkLst>
            <pc:docMk/>
            <pc:sldMk cId="0" sldId="257"/>
            <ac:picMk id="4" creationId="{00000000-0000-0000-0000-000000000000}"/>
          </ac:picMkLst>
        </pc:picChg>
        <pc:picChg chg="mod">
          <ac:chgData name="陽史 神田" userId="8c30c1b378c73a67" providerId="LiveId" clId="{94514C1C-D662-4411-9E7E-4F1298F48414}" dt="2025-04-11T04:52:15.508" v="2524" actId="1076"/>
          <ac:picMkLst>
            <pc:docMk/>
            <pc:sldMk cId="0" sldId="257"/>
            <ac:picMk id="7" creationId="{00000000-0000-0000-0000-000000000000}"/>
          </ac:picMkLst>
        </pc:picChg>
        <pc:picChg chg="mod">
          <ac:chgData name="陽史 神田" userId="8c30c1b378c73a67" providerId="LiveId" clId="{94514C1C-D662-4411-9E7E-4F1298F48414}" dt="2025-04-11T04:51:16.471" v="2522" actId="1076"/>
          <ac:picMkLst>
            <pc:docMk/>
            <pc:sldMk cId="0" sldId="257"/>
            <ac:picMk id="10" creationId="{00000000-0000-0000-0000-000000000000}"/>
          </ac:picMkLst>
        </pc:picChg>
      </pc:sldChg>
      <pc:sldChg chg="addSp modSp mod">
        <pc:chgData name="陽史 神田" userId="8c30c1b378c73a67" providerId="LiveId" clId="{94514C1C-D662-4411-9E7E-4F1298F48414}" dt="2025-04-11T04:31:49.828" v="2139" actId="1037"/>
        <pc:sldMkLst>
          <pc:docMk/>
          <pc:sldMk cId="0" sldId="258"/>
        </pc:sldMkLst>
        <pc:spChg chg="mod">
          <ac:chgData name="陽史 神田" userId="8c30c1b378c73a67" providerId="LiveId" clId="{94514C1C-D662-4411-9E7E-4F1298F48414}" dt="2025-04-11T02:07:07.366" v="757" actId="113"/>
          <ac:spMkLst>
            <pc:docMk/>
            <pc:sldMk cId="0" sldId="258"/>
            <ac:spMk id="4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06:46.005" v="756" actId="1076"/>
          <ac:spMkLst>
            <pc:docMk/>
            <pc:sldMk cId="0" sldId="258"/>
            <ac:spMk id="5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07:07.366" v="757" actId="113"/>
          <ac:spMkLst>
            <pc:docMk/>
            <pc:sldMk cId="0" sldId="258"/>
            <ac:spMk id="7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07:07.366" v="757" actId="113"/>
          <ac:spMkLst>
            <pc:docMk/>
            <pc:sldMk cId="0" sldId="258"/>
            <ac:spMk id="10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07:07.366" v="757" actId="113"/>
          <ac:spMkLst>
            <pc:docMk/>
            <pc:sldMk cId="0" sldId="258"/>
            <ac:spMk id="13" creationId="{00000000-0000-0000-0000-000000000000}"/>
          </ac:spMkLst>
        </pc:spChg>
        <pc:spChg chg="add mod">
          <ac:chgData name="陽史 神田" userId="8c30c1b378c73a67" providerId="LiveId" clId="{94514C1C-D662-4411-9E7E-4F1298F48414}" dt="2025-04-11T01:58:49.241" v="572"/>
          <ac:spMkLst>
            <pc:docMk/>
            <pc:sldMk cId="0" sldId="258"/>
            <ac:spMk id="15" creationId="{974211F9-6F41-2CC6-8887-B8050335104A}"/>
          </ac:spMkLst>
        </pc:spChg>
        <pc:picChg chg="mod">
          <ac:chgData name="陽史 神田" userId="8c30c1b378c73a67" providerId="LiveId" clId="{94514C1C-D662-4411-9E7E-4F1298F48414}" dt="2025-04-11T04:31:46.695" v="2136" actId="1037"/>
          <ac:picMkLst>
            <pc:docMk/>
            <pc:sldMk cId="0" sldId="258"/>
            <ac:picMk id="3" creationId="{00000000-0000-0000-0000-000000000000}"/>
          </ac:picMkLst>
        </pc:picChg>
        <pc:picChg chg="mod">
          <ac:chgData name="陽史 神田" userId="8c30c1b378c73a67" providerId="LiveId" clId="{94514C1C-D662-4411-9E7E-4F1298F48414}" dt="2025-04-11T04:31:48.522" v="2138" actId="1037"/>
          <ac:picMkLst>
            <pc:docMk/>
            <pc:sldMk cId="0" sldId="258"/>
            <ac:picMk id="6" creationId="{00000000-0000-0000-0000-000000000000}"/>
          </ac:picMkLst>
        </pc:picChg>
        <pc:picChg chg="mod">
          <ac:chgData name="陽史 神田" userId="8c30c1b378c73a67" providerId="LiveId" clId="{94514C1C-D662-4411-9E7E-4F1298F48414}" dt="2025-04-11T04:31:49.828" v="2139" actId="1037"/>
          <ac:picMkLst>
            <pc:docMk/>
            <pc:sldMk cId="0" sldId="258"/>
            <ac:picMk id="9" creationId="{00000000-0000-0000-0000-000000000000}"/>
          </ac:picMkLst>
        </pc:picChg>
        <pc:picChg chg="mod">
          <ac:chgData name="陽史 神田" userId="8c30c1b378c73a67" providerId="LiveId" clId="{94514C1C-D662-4411-9E7E-4F1298F48414}" dt="2025-04-11T04:31:42.229" v="2130" actId="1440"/>
          <ac:picMkLst>
            <pc:docMk/>
            <pc:sldMk cId="0" sldId="258"/>
            <ac:picMk id="12" creationId="{00000000-0000-0000-0000-000000000000}"/>
          </ac:picMkLst>
        </pc:picChg>
      </pc:sldChg>
      <pc:sldChg chg="addSp delSp modSp mod">
        <pc:chgData name="陽史 神田" userId="8c30c1b378c73a67" providerId="LiveId" clId="{94514C1C-D662-4411-9E7E-4F1298F48414}" dt="2025-04-11T03:59:26.264" v="1888" actId="1076"/>
        <pc:sldMkLst>
          <pc:docMk/>
          <pc:sldMk cId="0" sldId="259"/>
        </pc:sldMkLst>
        <pc:spChg chg="mod">
          <ac:chgData name="陽史 神田" userId="8c30c1b378c73a67" providerId="LiveId" clId="{94514C1C-D662-4411-9E7E-4F1298F48414}" dt="2025-04-11T02:53:24.316" v="1497" actId="20577"/>
          <ac:spMkLst>
            <pc:docMk/>
            <pc:sldMk cId="0" sldId="259"/>
            <ac:spMk id="3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52:23.357" v="1488" actId="1035"/>
          <ac:spMkLst>
            <pc:docMk/>
            <pc:sldMk cId="0" sldId="259"/>
            <ac:spMk id="4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52:23.357" v="1488" actId="1035"/>
          <ac:spMkLst>
            <pc:docMk/>
            <pc:sldMk cId="0" sldId="259"/>
            <ac:spMk id="5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52:23.357" v="1488" actId="1035"/>
          <ac:spMkLst>
            <pc:docMk/>
            <pc:sldMk cId="0" sldId="259"/>
            <ac:spMk id="6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52:23.357" v="1488" actId="1035"/>
          <ac:spMkLst>
            <pc:docMk/>
            <pc:sldMk cId="0" sldId="259"/>
            <ac:spMk id="7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52:23.357" v="1488" actId="1035"/>
          <ac:spMkLst>
            <pc:docMk/>
            <pc:sldMk cId="0" sldId="259"/>
            <ac:spMk id="8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52:23.357" v="1488" actId="1035"/>
          <ac:spMkLst>
            <pc:docMk/>
            <pc:sldMk cId="0" sldId="259"/>
            <ac:spMk id="9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52:23.357" v="1488" actId="1035"/>
          <ac:spMkLst>
            <pc:docMk/>
            <pc:sldMk cId="0" sldId="259"/>
            <ac:spMk id="10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3:05:55.497" v="1619" actId="1036"/>
          <ac:spMkLst>
            <pc:docMk/>
            <pc:sldMk cId="0" sldId="259"/>
            <ac:spMk id="11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54:12.042" v="1509" actId="1036"/>
          <ac:spMkLst>
            <pc:docMk/>
            <pc:sldMk cId="0" sldId="259"/>
            <ac:spMk id="12" creationId="{00000000-0000-0000-0000-000000000000}"/>
          </ac:spMkLst>
        </pc:spChg>
        <pc:spChg chg="mod ord">
          <ac:chgData name="陽史 神田" userId="8c30c1b378c73a67" providerId="LiveId" clId="{94514C1C-D662-4411-9E7E-4F1298F48414}" dt="2025-04-11T02:52:43.528" v="1492" actId="170"/>
          <ac:spMkLst>
            <pc:docMk/>
            <pc:sldMk cId="0" sldId="259"/>
            <ac:spMk id="13" creationId="{00000000-0000-0000-0000-000000000000}"/>
          </ac:spMkLst>
        </pc:spChg>
        <pc:spChg chg="mod ord">
          <ac:chgData name="陽史 神田" userId="8c30c1b378c73a67" providerId="LiveId" clId="{94514C1C-D662-4411-9E7E-4F1298F48414}" dt="2025-04-11T02:53:05.211" v="1493" actId="166"/>
          <ac:spMkLst>
            <pc:docMk/>
            <pc:sldMk cId="0" sldId="259"/>
            <ac:spMk id="14" creationId="{00000000-0000-0000-0000-000000000000}"/>
          </ac:spMkLst>
        </pc:spChg>
        <pc:spChg chg="mod ord">
          <ac:chgData name="陽史 神田" userId="8c30c1b378c73a67" providerId="LiveId" clId="{94514C1C-D662-4411-9E7E-4F1298F48414}" dt="2025-04-11T02:53:11.141" v="1494" actId="166"/>
          <ac:spMkLst>
            <pc:docMk/>
            <pc:sldMk cId="0" sldId="259"/>
            <ac:spMk id="15" creationId="{00000000-0000-0000-0000-000000000000}"/>
          </ac:spMkLst>
        </pc:spChg>
        <pc:spChg chg="add mod ord">
          <ac:chgData name="陽史 神田" userId="8c30c1b378c73a67" providerId="LiveId" clId="{94514C1C-D662-4411-9E7E-4F1298F48414}" dt="2025-04-11T02:53:17.150" v="1495" actId="171"/>
          <ac:spMkLst>
            <pc:docMk/>
            <pc:sldMk cId="0" sldId="259"/>
            <ac:spMk id="16" creationId="{B4915035-91B6-E7FB-103B-61499F2B22D0}"/>
          </ac:spMkLst>
        </pc:spChg>
        <pc:spChg chg="add del mod">
          <ac:chgData name="陽史 神田" userId="8c30c1b378c73a67" providerId="LiveId" clId="{94514C1C-D662-4411-9E7E-4F1298F48414}" dt="2025-04-11T02:50:41.036" v="1433"/>
          <ac:spMkLst>
            <pc:docMk/>
            <pc:sldMk cId="0" sldId="259"/>
            <ac:spMk id="19" creationId="{334C52F6-D6D3-C7B4-4803-FA5DC4635A84}"/>
          </ac:spMkLst>
        </pc:spChg>
        <pc:spChg chg="add del mod">
          <ac:chgData name="陽史 神田" userId="8c30c1b378c73a67" providerId="LiveId" clId="{94514C1C-D662-4411-9E7E-4F1298F48414}" dt="2025-04-11T02:50:41.036" v="1433"/>
          <ac:spMkLst>
            <pc:docMk/>
            <pc:sldMk cId="0" sldId="259"/>
            <ac:spMk id="20" creationId="{6DD13497-6F62-1F42-F461-F9FA22A5D73E}"/>
          </ac:spMkLst>
        </pc:spChg>
        <pc:spChg chg="add mod">
          <ac:chgData name="陽史 神田" userId="8c30c1b378c73a67" providerId="LiveId" clId="{94514C1C-D662-4411-9E7E-4F1298F48414}" dt="2025-04-11T03:59:26.264" v="1888" actId="1076"/>
          <ac:spMkLst>
            <pc:docMk/>
            <pc:sldMk cId="0" sldId="259"/>
            <ac:spMk id="23" creationId="{B9896003-91C6-FF92-09F2-41EE17762C6C}"/>
          </ac:spMkLst>
        </pc:spChg>
        <pc:spChg chg="add mod">
          <ac:chgData name="陽史 神田" userId="8c30c1b378c73a67" providerId="LiveId" clId="{94514C1C-D662-4411-9E7E-4F1298F48414}" dt="2025-04-11T02:51:39.474" v="1440" actId="1076"/>
          <ac:spMkLst>
            <pc:docMk/>
            <pc:sldMk cId="0" sldId="259"/>
            <ac:spMk id="24" creationId="{427C7648-2083-4A65-ABF3-93972B9AE072}"/>
          </ac:spMkLst>
        </pc:spChg>
        <pc:picChg chg="add del mod">
          <ac:chgData name="陽史 神田" userId="8c30c1b378c73a67" providerId="LiveId" clId="{94514C1C-D662-4411-9E7E-4F1298F48414}" dt="2025-04-11T02:51:43.622" v="1442" actId="1076"/>
          <ac:picMkLst>
            <pc:docMk/>
            <pc:sldMk cId="0" sldId="259"/>
            <ac:picMk id="2" creationId="{00000000-0000-0000-0000-000000000000}"/>
          </ac:picMkLst>
        </pc:picChg>
        <pc:picChg chg="add del mod">
          <ac:chgData name="陽史 神田" userId="8c30c1b378c73a67" providerId="LiveId" clId="{94514C1C-D662-4411-9E7E-4F1298F48414}" dt="2025-04-11T02:50:41.036" v="1433"/>
          <ac:picMkLst>
            <pc:docMk/>
            <pc:sldMk cId="0" sldId="259"/>
            <ac:picMk id="17" creationId="{A5E40661-5086-40D0-8875-0AA16E839E75}"/>
          </ac:picMkLst>
        </pc:picChg>
        <pc:picChg chg="add del mod">
          <ac:chgData name="陽史 神田" userId="8c30c1b378c73a67" providerId="LiveId" clId="{94514C1C-D662-4411-9E7E-4F1298F48414}" dt="2025-04-11T02:50:41.036" v="1433"/>
          <ac:picMkLst>
            <pc:docMk/>
            <pc:sldMk cId="0" sldId="259"/>
            <ac:picMk id="18" creationId="{61728713-E800-64B6-4424-38BB05F6C089}"/>
          </ac:picMkLst>
        </pc:picChg>
        <pc:picChg chg="add mod">
          <ac:chgData name="陽史 神田" userId="8c30c1b378c73a67" providerId="LiveId" clId="{94514C1C-D662-4411-9E7E-4F1298F48414}" dt="2025-04-11T03:05:58.926" v="1620" actId="1036"/>
          <ac:picMkLst>
            <pc:docMk/>
            <pc:sldMk cId="0" sldId="259"/>
            <ac:picMk id="21" creationId="{59055B9E-27E5-EE03-190F-B6AAD2B2BA5F}"/>
          </ac:picMkLst>
        </pc:picChg>
        <pc:picChg chg="add mod">
          <ac:chgData name="陽史 神田" userId="8c30c1b378c73a67" providerId="LiveId" clId="{94514C1C-D662-4411-9E7E-4F1298F48414}" dt="2025-04-11T02:51:39.474" v="1440" actId="1076"/>
          <ac:picMkLst>
            <pc:docMk/>
            <pc:sldMk cId="0" sldId="259"/>
            <ac:picMk id="22" creationId="{EB3AA1BF-4554-3D68-F247-44BFDBFC4703}"/>
          </ac:picMkLst>
        </pc:picChg>
      </pc:sldChg>
      <pc:sldChg chg="addSp delSp modSp mod">
        <pc:chgData name="陽史 神田" userId="8c30c1b378c73a67" providerId="LiveId" clId="{94514C1C-D662-4411-9E7E-4F1298F48414}" dt="2025-04-11T03:06:26.508" v="1657" actId="1036"/>
        <pc:sldMkLst>
          <pc:docMk/>
          <pc:sldMk cId="0" sldId="260"/>
        </pc:sldMkLst>
        <pc:spChg chg="mod ord">
          <ac:chgData name="陽史 神田" userId="8c30c1b378c73a67" providerId="LiveId" clId="{94514C1C-D662-4411-9E7E-4F1298F48414}" dt="2025-04-11T03:05:30.464" v="1611" actId="1076"/>
          <ac:spMkLst>
            <pc:docMk/>
            <pc:sldMk cId="0" sldId="260"/>
            <ac:spMk id="3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3:05:09.824" v="1607" actId="1036"/>
          <ac:spMkLst>
            <pc:docMk/>
            <pc:sldMk cId="0" sldId="260"/>
            <ac:spMk id="5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3:05:09.824" v="1607" actId="1036"/>
          <ac:spMkLst>
            <pc:docMk/>
            <pc:sldMk cId="0" sldId="260"/>
            <ac:spMk id="6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3:05:09.824" v="1607" actId="1036"/>
          <ac:spMkLst>
            <pc:docMk/>
            <pc:sldMk cId="0" sldId="260"/>
            <ac:spMk id="8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3:05:09.824" v="1607" actId="1036"/>
          <ac:spMkLst>
            <pc:docMk/>
            <pc:sldMk cId="0" sldId="260"/>
            <ac:spMk id="9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3:05:09.824" v="1607" actId="1036"/>
          <ac:spMkLst>
            <pc:docMk/>
            <pc:sldMk cId="0" sldId="260"/>
            <ac:spMk id="11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3:05:09.824" v="1607" actId="1036"/>
          <ac:spMkLst>
            <pc:docMk/>
            <pc:sldMk cId="0" sldId="260"/>
            <ac:spMk id="12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3:05:09.824" v="1607" actId="1036"/>
          <ac:spMkLst>
            <pc:docMk/>
            <pc:sldMk cId="0" sldId="260"/>
            <ac:spMk id="14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3:05:09.824" v="1607" actId="1036"/>
          <ac:spMkLst>
            <pc:docMk/>
            <pc:sldMk cId="0" sldId="260"/>
            <ac:spMk id="15" creationId="{00000000-0000-0000-0000-000000000000}"/>
          </ac:spMkLst>
        </pc:spChg>
        <pc:spChg chg="add mod">
          <ac:chgData name="陽史 神田" userId="8c30c1b378c73a67" providerId="LiveId" clId="{94514C1C-D662-4411-9E7E-4F1298F48414}" dt="2025-04-11T01:58:45.245" v="570"/>
          <ac:spMkLst>
            <pc:docMk/>
            <pc:sldMk cId="0" sldId="260"/>
            <ac:spMk id="16" creationId="{57489A0F-2F34-4249-B40E-21FEAE424ED1}"/>
          </ac:spMkLst>
        </pc:spChg>
        <pc:spChg chg="add del mod">
          <ac:chgData name="陽史 神田" userId="8c30c1b378c73a67" providerId="LiveId" clId="{94514C1C-D662-4411-9E7E-4F1298F48414}" dt="2025-04-11T03:01:20.824" v="1557" actId="478"/>
          <ac:spMkLst>
            <pc:docMk/>
            <pc:sldMk cId="0" sldId="260"/>
            <ac:spMk id="20" creationId="{222C3941-F7F4-CCBA-ECE3-232D80029E0F}"/>
          </ac:spMkLst>
        </pc:spChg>
        <pc:spChg chg="add del">
          <ac:chgData name="陽史 神田" userId="8c30c1b378c73a67" providerId="LiveId" clId="{94514C1C-D662-4411-9E7E-4F1298F48414}" dt="2025-04-11T02:57:56.085" v="1536" actId="22"/>
          <ac:spMkLst>
            <pc:docMk/>
            <pc:sldMk cId="0" sldId="260"/>
            <ac:spMk id="22" creationId="{9EBBBAF4-BE7C-570B-53C4-0B8182CD2874}"/>
          </ac:spMkLst>
        </pc:spChg>
        <pc:spChg chg="add">
          <ac:chgData name="陽史 神田" userId="8c30c1b378c73a67" providerId="LiveId" clId="{94514C1C-D662-4411-9E7E-4F1298F48414}" dt="2025-04-11T02:58:05.204" v="1537"/>
          <ac:spMkLst>
            <pc:docMk/>
            <pc:sldMk cId="0" sldId="260"/>
            <ac:spMk id="23" creationId="{575763AE-6878-9C21-26E3-569C02CEF860}"/>
          </ac:spMkLst>
        </pc:spChg>
        <pc:picChg chg="mod">
          <ac:chgData name="陽史 神田" userId="8c30c1b378c73a67" providerId="LiveId" clId="{94514C1C-D662-4411-9E7E-4F1298F48414}" dt="2025-04-11T03:06:11.291" v="1621" actId="14100"/>
          <ac:picMkLst>
            <pc:docMk/>
            <pc:sldMk cId="0" sldId="260"/>
            <ac:picMk id="2" creationId="{00000000-0000-0000-0000-000000000000}"/>
          </ac:picMkLst>
        </pc:picChg>
        <pc:picChg chg="mod">
          <ac:chgData name="陽史 神田" userId="8c30c1b378c73a67" providerId="LiveId" clId="{94514C1C-D662-4411-9E7E-4F1298F48414}" dt="2025-04-11T03:05:09.824" v="1607" actId="1036"/>
          <ac:picMkLst>
            <pc:docMk/>
            <pc:sldMk cId="0" sldId="260"/>
            <ac:picMk id="4" creationId="{00000000-0000-0000-0000-000000000000}"/>
          </ac:picMkLst>
        </pc:picChg>
        <pc:picChg chg="mod">
          <ac:chgData name="陽史 神田" userId="8c30c1b378c73a67" providerId="LiveId" clId="{94514C1C-D662-4411-9E7E-4F1298F48414}" dt="2025-04-11T03:05:09.824" v="1607" actId="1036"/>
          <ac:picMkLst>
            <pc:docMk/>
            <pc:sldMk cId="0" sldId="260"/>
            <ac:picMk id="7" creationId="{00000000-0000-0000-0000-000000000000}"/>
          </ac:picMkLst>
        </pc:picChg>
        <pc:picChg chg="mod">
          <ac:chgData name="陽史 神田" userId="8c30c1b378c73a67" providerId="LiveId" clId="{94514C1C-D662-4411-9E7E-4F1298F48414}" dt="2025-04-11T03:05:09.824" v="1607" actId="1036"/>
          <ac:picMkLst>
            <pc:docMk/>
            <pc:sldMk cId="0" sldId="260"/>
            <ac:picMk id="10" creationId="{00000000-0000-0000-0000-000000000000}"/>
          </ac:picMkLst>
        </pc:picChg>
        <pc:picChg chg="mod">
          <ac:chgData name="陽史 神田" userId="8c30c1b378c73a67" providerId="LiveId" clId="{94514C1C-D662-4411-9E7E-4F1298F48414}" dt="2025-04-11T03:05:09.824" v="1607" actId="1036"/>
          <ac:picMkLst>
            <pc:docMk/>
            <pc:sldMk cId="0" sldId="260"/>
            <ac:picMk id="13" creationId="{00000000-0000-0000-0000-000000000000}"/>
          </ac:picMkLst>
        </pc:picChg>
        <pc:picChg chg="add del mod">
          <ac:chgData name="陽史 神田" userId="8c30c1b378c73a67" providerId="LiveId" clId="{94514C1C-D662-4411-9E7E-4F1298F48414}" dt="2025-04-11T02:57:44.739" v="1533" actId="478"/>
          <ac:picMkLst>
            <pc:docMk/>
            <pc:sldMk cId="0" sldId="260"/>
            <ac:picMk id="17" creationId="{FD8A53A3-144F-C502-0B96-5AAD61327142}"/>
          </ac:picMkLst>
        </pc:picChg>
        <pc:picChg chg="add mod">
          <ac:chgData name="陽史 神田" userId="8c30c1b378c73a67" providerId="LiveId" clId="{94514C1C-D662-4411-9E7E-4F1298F48414}" dt="2025-04-11T03:06:26.508" v="1657" actId="1036"/>
          <ac:picMkLst>
            <pc:docMk/>
            <pc:sldMk cId="0" sldId="260"/>
            <ac:picMk id="18" creationId="{2402FC59-92F5-ABB1-AAA4-3FE339A9BCD3}"/>
          </ac:picMkLst>
        </pc:picChg>
        <pc:picChg chg="add del mod">
          <ac:chgData name="陽史 神田" userId="8c30c1b378c73a67" providerId="LiveId" clId="{94514C1C-D662-4411-9E7E-4F1298F48414}" dt="2025-04-11T03:02:32.568" v="1559" actId="478"/>
          <ac:picMkLst>
            <pc:docMk/>
            <pc:sldMk cId="0" sldId="260"/>
            <ac:picMk id="18" creationId="{79F476C5-A1AE-2875-B4D1-308AE44C4881}"/>
          </ac:picMkLst>
        </pc:picChg>
        <pc:picChg chg="add mod ord">
          <ac:chgData name="陽史 神田" userId="8c30c1b378c73a67" providerId="LiveId" clId="{94514C1C-D662-4411-9E7E-4F1298F48414}" dt="2025-04-11T03:06:18.421" v="1637" actId="1036"/>
          <ac:picMkLst>
            <pc:docMk/>
            <pc:sldMk cId="0" sldId="260"/>
            <ac:picMk id="25" creationId="{B17CCBD2-2BC4-6271-753A-0CB614D355AB}"/>
          </ac:picMkLst>
        </pc:picChg>
        <pc:picChg chg="add del mod">
          <ac:chgData name="陽史 神田" userId="8c30c1b378c73a67" providerId="LiveId" clId="{94514C1C-D662-4411-9E7E-4F1298F48414}" dt="2025-04-11T03:02:44.520" v="1563" actId="478"/>
          <ac:picMkLst>
            <pc:docMk/>
            <pc:sldMk cId="0" sldId="260"/>
            <ac:picMk id="27" creationId="{9AB5A7B4-1281-69E4-D1E3-9952D21AD2EC}"/>
          </ac:picMkLst>
        </pc:picChg>
      </pc:sldChg>
      <pc:sldChg chg="addSp modSp mod">
        <pc:chgData name="陽史 神田" userId="8c30c1b378c73a67" providerId="LiveId" clId="{94514C1C-D662-4411-9E7E-4F1298F48414}" dt="2025-04-11T04:32:19.367" v="2140" actId="1440"/>
        <pc:sldMkLst>
          <pc:docMk/>
          <pc:sldMk cId="0" sldId="261"/>
        </pc:sldMkLst>
        <pc:spChg chg="add mod">
          <ac:chgData name="陽史 神田" userId="8c30c1b378c73a67" providerId="LiveId" clId="{94514C1C-D662-4411-9E7E-4F1298F48414}" dt="2025-04-11T01:58:43.347" v="569"/>
          <ac:spMkLst>
            <pc:docMk/>
            <pc:sldMk cId="0" sldId="261"/>
            <ac:spMk id="12" creationId="{B6054299-5F67-029B-DC1C-FE06E5A532A0}"/>
          </ac:spMkLst>
        </pc:spChg>
        <pc:picChg chg="mod">
          <ac:chgData name="陽史 神田" userId="8c30c1b378c73a67" providerId="LiveId" clId="{94514C1C-D662-4411-9E7E-4F1298F48414}" dt="2025-04-11T04:32:19.367" v="2140" actId="1440"/>
          <ac:picMkLst>
            <pc:docMk/>
            <pc:sldMk cId="0" sldId="261"/>
            <ac:picMk id="3" creationId="{00000000-0000-0000-0000-000000000000}"/>
          </ac:picMkLst>
        </pc:picChg>
        <pc:picChg chg="mod">
          <ac:chgData name="陽史 神田" userId="8c30c1b378c73a67" providerId="LiveId" clId="{94514C1C-D662-4411-9E7E-4F1298F48414}" dt="2025-04-11T04:32:19.367" v="2140" actId="1440"/>
          <ac:picMkLst>
            <pc:docMk/>
            <pc:sldMk cId="0" sldId="261"/>
            <ac:picMk id="6" creationId="{00000000-0000-0000-0000-000000000000}"/>
          </ac:picMkLst>
        </pc:picChg>
        <pc:picChg chg="mod">
          <ac:chgData name="陽史 神田" userId="8c30c1b378c73a67" providerId="LiveId" clId="{94514C1C-D662-4411-9E7E-4F1298F48414}" dt="2025-04-11T04:32:19.367" v="2140" actId="1440"/>
          <ac:picMkLst>
            <pc:docMk/>
            <pc:sldMk cId="0" sldId="261"/>
            <ac:picMk id="9" creationId="{00000000-0000-0000-0000-000000000000}"/>
          </ac:picMkLst>
        </pc:picChg>
      </pc:sldChg>
      <pc:sldChg chg="addSp delSp modSp mod">
        <pc:chgData name="陽史 神田" userId="8c30c1b378c73a67" providerId="LiveId" clId="{94514C1C-D662-4411-9E7E-4F1298F48414}" dt="2025-04-11T04:57:31.105" v="2566" actId="1036"/>
        <pc:sldMkLst>
          <pc:docMk/>
          <pc:sldMk cId="0" sldId="263"/>
        </pc:sldMkLst>
        <pc:spChg chg="mod">
          <ac:chgData name="陽史 神田" userId="8c30c1b378c73a67" providerId="LiveId" clId="{94514C1C-D662-4411-9E7E-4F1298F48414}" dt="2025-04-11T02:08:33.275" v="785" actId="14100"/>
          <ac:spMkLst>
            <pc:docMk/>
            <pc:sldMk cId="0" sldId="263"/>
            <ac:spMk id="6" creationId="{00000000-0000-0000-0000-000000000000}"/>
          </ac:spMkLst>
        </pc:spChg>
        <pc:spChg chg="del mod">
          <ac:chgData name="陽史 神田" userId="8c30c1b378c73a67" providerId="LiveId" clId="{94514C1C-D662-4411-9E7E-4F1298F48414}" dt="2025-04-11T04:34:16.664" v="2169" actId="478"/>
          <ac:spMkLst>
            <pc:docMk/>
            <pc:sldMk cId="0" sldId="263"/>
            <ac:spMk id="10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33:58.501" v="2167" actId="1035"/>
          <ac:spMkLst>
            <pc:docMk/>
            <pc:sldMk cId="0" sldId="263"/>
            <ac:spMk id="11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33:58.501" v="2167" actId="1035"/>
          <ac:spMkLst>
            <pc:docMk/>
            <pc:sldMk cId="0" sldId="263"/>
            <ac:spMk id="12" creationId="{00000000-0000-0000-0000-000000000000}"/>
          </ac:spMkLst>
        </pc:spChg>
        <pc:spChg chg="del mod">
          <ac:chgData name="陽史 神田" userId="8c30c1b378c73a67" providerId="LiveId" clId="{94514C1C-D662-4411-9E7E-4F1298F48414}" dt="2025-04-11T04:34:33.105" v="2173" actId="478"/>
          <ac:spMkLst>
            <pc:docMk/>
            <pc:sldMk cId="0" sldId="263"/>
            <ac:spMk id="13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57:31.105" v="2566" actId="1036"/>
          <ac:spMkLst>
            <pc:docMk/>
            <pc:sldMk cId="0" sldId="263"/>
            <ac:spMk id="14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57:31.105" v="2566" actId="1036"/>
          <ac:spMkLst>
            <pc:docMk/>
            <pc:sldMk cId="0" sldId="263"/>
            <ac:spMk id="15" creationId="{00000000-0000-0000-0000-000000000000}"/>
          </ac:spMkLst>
        </pc:spChg>
        <pc:spChg chg="add mod">
          <ac:chgData name="陽史 神田" userId="8c30c1b378c73a67" providerId="LiveId" clId="{94514C1C-D662-4411-9E7E-4F1298F48414}" dt="2025-04-11T04:34:26.077" v="2171" actId="1076"/>
          <ac:spMkLst>
            <pc:docMk/>
            <pc:sldMk cId="0" sldId="263"/>
            <ac:spMk id="16" creationId="{6512D501-6D66-13FF-1430-9E1408115BA1}"/>
          </ac:spMkLst>
        </pc:spChg>
        <pc:spChg chg="add mod">
          <ac:chgData name="陽史 神田" userId="8c30c1b378c73a67" providerId="LiveId" clId="{94514C1C-D662-4411-9E7E-4F1298F48414}" dt="2025-04-11T04:57:31.105" v="2566" actId="1036"/>
          <ac:spMkLst>
            <pc:docMk/>
            <pc:sldMk cId="0" sldId="263"/>
            <ac:spMk id="17" creationId="{DE8E6566-47A8-96C1-FAAE-BB947759C09D}"/>
          </ac:spMkLst>
        </pc:spChg>
      </pc:sldChg>
      <pc:sldChg chg="addSp delSp modSp del mod">
        <pc:chgData name="陽史 神田" userId="8c30c1b378c73a67" providerId="LiveId" clId="{94514C1C-D662-4411-9E7E-4F1298F48414}" dt="2025-04-11T02:49:07.336" v="1393" actId="2696"/>
        <pc:sldMkLst>
          <pc:docMk/>
          <pc:sldMk cId="0" sldId="264"/>
        </pc:sldMkLst>
        <pc:spChg chg="mod">
          <ac:chgData name="陽史 神田" userId="8c30c1b378c73a67" providerId="LiveId" clId="{94514C1C-D662-4411-9E7E-4F1298F48414}" dt="2025-04-11T02:13:26.561" v="959" actId="14100"/>
          <ac:spMkLst>
            <pc:docMk/>
            <pc:sldMk cId="0" sldId="264"/>
            <ac:spMk id="4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11:55.049" v="875" actId="20577"/>
          <ac:spMkLst>
            <pc:docMk/>
            <pc:sldMk cId="0" sldId="264"/>
            <ac:spMk id="5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09:36.501" v="803" actId="14861"/>
          <ac:spMkLst>
            <pc:docMk/>
            <pc:sldMk cId="0" sldId="264"/>
            <ac:spMk id="8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09:36.501" v="803" actId="14861"/>
          <ac:spMkLst>
            <pc:docMk/>
            <pc:sldMk cId="0" sldId="264"/>
            <ac:spMk id="11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10:34.257" v="810" actId="14100"/>
          <ac:spMkLst>
            <pc:docMk/>
            <pc:sldMk cId="0" sldId="264"/>
            <ac:spMk id="14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10:20.220" v="808" actId="14100"/>
          <ac:spMkLst>
            <pc:docMk/>
            <pc:sldMk cId="0" sldId="264"/>
            <ac:spMk id="15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10:08.684" v="805" actId="14100"/>
          <ac:spMkLst>
            <pc:docMk/>
            <pc:sldMk cId="0" sldId="264"/>
            <ac:spMk id="16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13:42.811" v="994" actId="1076"/>
          <ac:spMkLst>
            <pc:docMk/>
            <pc:sldMk cId="0" sldId="264"/>
            <ac:spMk id="17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15:14.444" v="1030" actId="1076"/>
          <ac:spMkLst>
            <pc:docMk/>
            <pc:sldMk cId="0" sldId="264"/>
            <ac:spMk id="18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15:19.722" v="1031" actId="1076"/>
          <ac:spMkLst>
            <pc:docMk/>
            <pc:sldMk cId="0" sldId="264"/>
            <ac:spMk id="19" creationId="{00000000-0000-0000-0000-000000000000}"/>
          </ac:spMkLst>
        </pc:spChg>
        <pc:spChg chg="del mod">
          <ac:chgData name="陽史 神田" userId="8c30c1b378c73a67" providerId="LiveId" clId="{94514C1C-D662-4411-9E7E-4F1298F48414}" dt="2025-04-11T02:13:00.178" v="956" actId="478"/>
          <ac:spMkLst>
            <pc:docMk/>
            <pc:sldMk cId="0" sldId="264"/>
            <ac:spMk id="20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14:27.844" v="1022" actId="1076"/>
          <ac:spMkLst>
            <pc:docMk/>
            <pc:sldMk cId="0" sldId="264"/>
            <ac:spMk id="21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14:58.236" v="1027" actId="1076"/>
          <ac:spMkLst>
            <pc:docMk/>
            <pc:sldMk cId="0" sldId="264"/>
            <ac:spMk id="22" creationId="{00000000-0000-0000-0000-000000000000}"/>
          </ac:spMkLst>
        </pc:spChg>
        <pc:spChg chg="add mod">
          <ac:chgData name="陽史 神田" userId="8c30c1b378c73a67" providerId="LiveId" clId="{94514C1C-D662-4411-9E7E-4F1298F48414}" dt="2025-04-11T01:58:39.483" v="568"/>
          <ac:spMkLst>
            <pc:docMk/>
            <pc:sldMk cId="0" sldId="264"/>
            <ac:spMk id="23" creationId="{96AE3860-B2A4-02EB-1D0C-F7107FE9CD63}"/>
          </ac:spMkLst>
        </pc:spChg>
        <pc:spChg chg="add del mod">
          <ac:chgData name="陽史 神田" userId="8c30c1b378c73a67" providerId="LiveId" clId="{94514C1C-D662-4411-9E7E-4F1298F48414}" dt="2025-04-11T02:12:43.581" v="950" actId="478"/>
          <ac:spMkLst>
            <pc:docMk/>
            <pc:sldMk cId="0" sldId="264"/>
            <ac:spMk id="24" creationId="{3A01A417-A74C-A4FA-F5E3-F3059B02CE3B}"/>
          </ac:spMkLst>
        </pc:spChg>
        <pc:spChg chg="add mod ord">
          <ac:chgData name="陽史 神田" userId="8c30c1b378c73a67" providerId="LiveId" clId="{94514C1C-D662-4411-9E7E-4F1298F48414}" dt="2025-04-11T02:14:47.140" v="1025" actId="1076"/>
          <ac:spMkLst>
            <pc:docMk/>
            <pc:sldMk cId="0" sldId="264"/>
            <ac:spMk id="25" creationId="{D03FDA68-4BF8-994C-6153-2DA81B285DD6}"/>
          </ac:spMkLst>
        </pc:spChg>
        <pc:spChg chg="add del mod">
          <ac:chgData name="陽史 神田" userId="8c30c1b378c73a67" providerId="LiveId" clId="{94514C1C-D662-4411-9E7E-4F1298F48414}" dt="2025-04-11T02:12:55.707" v="954"/>
          <ac:spMkLst>
            <pc:docMk/>
            <pc:sldMk cId="0" sldId="264"/>
            <ac:spMk id="26" creationId="{9FD6BFA5-ECE1-71BC-B756-75289BB60CF3}"/>
          </ac:spMkLst>
        </pc:spChg>
        <pc:spChg chg="add mod ord">
          <ac:chgData name="陽史 神田" userId="8c30c1b378c73a67" providerId="LiveId" clId="{94514C1C-D662-4411-9E7E-4F1298F48414}" dt="2025-04-11T02:15:35.861" v="1043" actId="1036"/>
          <ac:spMkLst>
            <pc:docMk/>
            <pc:sldMk cId="0" sldId="264"/>
            <ac:spMk id="27" creationId="{9CB307AB-C775-B6AA-F548-60901008DDDF}"/>
          </ac:spMkLst>
        </pc:spChg>
        <pc:spChg chg="add mod">
          <ac:chgData name="陽史 神田" userId="8c30c1b378c73a67" providerId="LiveId" clId="{94514C1C-D662-4411-9E7E-4F1298F48414}" dt="2025-04-11T02:13:53.785" v="1017" actId="20577"/>
          <ac:spMkLst>
            <pc:docMk/>
            <pc:sldMk cId="0" sldId="264"/>
            <ac:spMk id="28" creationId="{7B496611-E1F9-1CFC-03D9-1FED62988507}"/>
          </ac:spMkLst>
        </pc:spChg>
      </pc:sldChg>
      <pc:sldChg chg="addSp delSp modSp mod ord">
        <pc:chgData name="陽史 神田" userId="8c30c1b378c73a67" providerId="LiveId" clId="{94514C1C-D662-4411-9E7E-4F1298F48414}" dt="2025-04-11T04:57:21.275" v="2558" actId="1035"/>
        <pc:sldMkLst>
          <pc:docMk/>
          <pc:sldMk cId="0" sldId="265"/>
        </pc:sldMkLst>
        <pc:spChg chg="mod">
          <ac:chgData name="陽史 神田" userId="8c30c1b378c73a67" providerId="LiveId" clId="{94514C1C-D662-4411-9E7E-4F1298F48414}" dt="2025-04-11T04:11:04.120" v="1945" actId="1076"/>
          <ac:spMkLst>
            <pc:docMk/>
            <pc:sldMk cId="0" sldId="265"/>
            <ac:spMk id="2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3:52:33.384" v="1884" actId="164"/>
          <ac:spMkLst>
            <pc:docMk/>
            <pc:sldMk cId="0" sldId="265"/>
            <ac:spMk id="3" creationId="{00000000-0000-0000-0000-000000000000}"/>
          </ac:spMkLst>
        </pc:spChg>
        <pc:spChg chg="del">
          <ac:chgData name="陽史 神田" userId="8c30c1b378c73a67" providerId="LiveId" clId="{94514C1C-D662-4411-9E7E-4F1298F48414}" dt="2025-04-11T01:48:53.942" v="138" actId="478"/>
          <ac:spMkLst>
            <pc:docMk/>
            <pc:sldMk cId="0" sldId="265"/>
            <ac:spMk id="4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3:52:33.384" v="1884" actId="164"/>
          <ac:spMkLst>
            <pc:docMk/>
            <pc:sldMk cId="0" sldId="265"/>
            <ac:spMk id="5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3:52:33.384" v="1884" actId="164"/>
          <ac:spMkLst>
            <pc:docMk/>
            <pc:sldMk cId="0" sldId="265"/>
            <ac:spMk id="6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3:52:33.384" v="1884" actId="164"/>
          <ac:spMkLst>
            <pc:docMk/>
            <pc:sldMk cId="0" sldId="265"/>
            <ac:spMk id="7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3:52:33.384" v="1884" actId="164"/>
          <ac:spMkLst>
            <pc:docMk/>
            <pc:sldMk cId="0" sldId="265"/>
            <ac:spMk id="8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3:52:33.384" v="1884" actId="164"/>
          <ac:spMkLst>
            <pc:docMk/>
            <pc:sldMk cId="0" sldId="265"/>
            <ac:spMk id="9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02:10.345" v="1909" actId="20577"/>
          <ac:spMkLst>
            <pc:docMk/>
            <pc:sldMk cId="0" sldId="265"/>
            <ac:spMk id="10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3:52:33.384" v="1884" actId="164"/>
          <ac:spMkLst>
            <pc:docMk/>
            <pc:sldMk cId="0" sldId="265"/>
            <ac:spMk id="11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3:52:33.384" v="1884" actId="164"/>
          <ac:spMkLst>
            <pc:docMk/>
            <pc:sldMk cId="0" sldId="265"/>
            <ac:spMk id="12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3:52:33.384" v="1884" actId="164"/>
          <ac:spMkLst>
            <pc:docMk/>
            <pc:sldMk cId="0" sldId="265"/>
            <ac:spMk id="13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3:52:33.384" v="1884" actId="164"/>
          <ac:spMkLst>
            <pc:docMk/>
            <pc:sldMk cId="0" sldId="265"/>
            <ac:spMk id="14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3:52:33.384" v="1884" actId="164"/>
          <ac:spMkLst>
            <pc:docMk/>
            <pc:sldMk cId="0" sldId="265"/>
            <ac:spMk id="15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3:52:33.384" v="1884" actId="164"/>
          <ac:spMkLst>
            <pc:docMk/>
            <pc:sldMk cId="0" sldId="265"/>
            <ac:spMk id="16" creationId="{00000000-0000-0000-0000-000000000000}"/>
          </ac:spMkLst>
        </pc:spChg>
        <pc:spChg chg="add mod">
          <ac:chgData name="陽史 神田" userId="8c30c1b378c73a67" providerId="LiveId" clId="{94514C1C-D662-4411-9E7E-4F1298F48414}" dt="2025-04-11T04:16:48.043" v="2086" actId="1035"/>
          <ac:spMkLst>
            <pc:docMk/>
            <pc:sldMk cId="0" sldId="265"/>
            <ac:spMk id="17" creationId="{9326BBF0-5E75-A2C0-A8E1-7EBBC81A7BAC}"/>
          </ac:spMkLst>
        </pc:spChg>
        <pc:spChg chg="add mod">
          <ac:chgData name="陽史 神田" userId="8c30c1b378c73a67" providerId="LiveId" clId="{94514C1C-D662-4411-9E7E-4F1298F48414}" dt="2025-04-11T04:13:25.493" v="1976" actId="1036"/>
          <ac:spMkLst>
            <pc:docMk/>
            <pc:sldMk cId="0" sldId="265"/>
            <ac:spMk id="18" creationId="{5C7DBC8D-18DA-C78D-3EEC-A1E25780653F}"/>
          </ac:spMkLst>
        </pc:spChg>
        <pc:spChg chg="add mod">
          <ac:chgData name="陽史 神田" userId="8c30c1b378c73a67" providerId="LiveId" clId="{94514C1C-D662-4411-9E7E-4F1298F48414}" dt="2025-04-11T04:11:34.277" v="1952" actId="1076"/>
          <ac:spMkLst>
            <pc:docMk/>
            <pc:sldMk cId="0" sldId="265"/>
            <ac:spMk id="19" creationId="{875038A3-9D56-7952-7469-6AA709A83CF9}"/>
          </ac:spMkLst>
        </pc:spChg>
        <pc:spChg chg="add mod">
          <ac:chgData name="陽史 神田" userId="8c30c1b378c73a67" providerId="LiveId" clId="{94514C1C-D662-4411-9E7E-4F1298F48414}" dt="2025-04-11T04:11:42.516" v="1954" actId="1076"/>
          <ac:spMkLst>
            <pc:docMk/>
            <pc:sldMk cId="0" sldId="265"/>
            <ac:spMk id="20" creationId="{C72B705A-4345-5DCA-40E5-147337656FFE}"/>
          </ac:spMkLst>
        </pc:spChg>
        <pc:spChg chg="add mod">
          <ac:chgData name="陽史 神田" userId="8c30c1b378c73a67" providerId="LiveId" clId="{94514C1C-D662-4411-9E7E-4F1298F48414}" dt="2025-04-11T04:12:11.650" v="1962" actId="1076"/>
          <ac:spMkLst>
            <pc:docMk/>
            <pc:sldMk cId="0" sldId="265"/>
            <ac:spMk id="21" creationId="{6D3D3D7C-6879-5A02-B036-88DA0EADF090}"/>
          </ac:spMkLst>
        </pc:spChg>
        <pc:spChg chg="add mod">
          <ac:chgData name="陽史 神田" userId="8c30c1b378c73a67" providerId="LiveId" clId="{94514C1C-D662-4411-9E7E-4F1298F48414}" dt="2025-04-11T04:12:01.781" v="1960" actId="1076"/>
          <ac:spMkLst>
            <pc:docMk/>
            <pc:sldMk cId="0" sldId="265"/>
            <ac:spMk id="22" creationId="{0FD3E6D9-6381-9E0D-CE83-44010D86D9FE}"/>
          </ac:spMkLst>
        </pc:spChg>
        <pc:spChg chg="add mod">
          <ac:chgData name="陽史 神田" userId="8c30c1b378c73a67" providerId="LiveId" clId="{94514C1C-D662-4411-9E7E-4F1298F48414}" dt="2025-04-11T04:12:23.623" v="1965" actId="1076"/>
          <ac:spMkLst>
            <pc:docMk/>
            <pc:sldMk cId="0" sldId="265"/>
            <ac:spMk id="23" creationId="{9360D32F-7A37-B387-06D4-0FB940F43725}"/>
          </ac:spMkLst>
        </pc:spChg>
        <pc:spChg chg="add mod">
          <ac:chgData name="陽史 神田" userId="8c30c1b378c73a67" providerId="LiveId" clId="{94514C1C-D662-4411-9E7E-4F1298F48414}" dt="2025-04-11T04:12:27.667" v="1967" actId="1076"/>
          <ac:spMkLst>
            <pc:docMk/>
            <pc:sldMk cId="0" sldId="265"/>
            <ac:spMk id="24" creationId="{EA2422B6-EF30-5186-594B-DFC664377164}"/>
          </ac:spMkLst>
        </pc:spChg>
        <pc:spChg chg="add mod ord">
          <ac:chgData name="陽史 神田" userId="8c30c1b378c73a67" providerId="LiveId" clId="{94514C1C-D662-4411-9E7E-4F1298F48414}" dt="2025-04-11T04:57:21.275" v="2558" actId="1035"/>
          <ac:spMkLst>
            <pc:docMk/>
            <pc:sldMk cId="0" sldId="265"/>
            <ac:spMk id="25" creationId="{2F6BB2EA-0677-8728-1F42-F0667552D588}"/>
          </ac:spMkLst>
        </pc:spChg>
        <pc:spChg chg="add del mod">
          <ac:chgData name="陽史 神田" userId="8c30c1b378c73a67" providerId="LiveId" clId="{94514C1C-D662-4411-9E7E-4F1298F48414}" dt="2025-04-11T04:30:36.566" v="2128" actId="478"/>
          <ac:spMkLst>
            <pc:docMk/>
            <pc:sldMk cId="0" sldId="265"/>
            <ac:spMk id="26" creationId="{1A4D8D5E-ED1B-635C-78E8-0336E258FF4D}"/>
          </ac:spMkLst>
        </pc:spChg>
        <pc:grpChg chg="add mod">
          <ac:chgData name="陽史 神田" userId="8c30c1b378c73a67" providerId="LiveId" clId="{94514C1C-D662-4411-9E7E-4F1298F48414}" dt="2025-04-11T03:52:38.511" v="1885" actId="1076"/>
          <ac:grpSpMkLst>
            <pc:docMk/>
            <pc:sldMk cId="0" sldId="265"/>
            <ac:grpSpMk id="4" creationId="{D3D2D7C7-F563-5106-91A3-88383C147894}"/>
          </ac:grpSpMkLst>
        </pc:grpChg>
        <pc:picChg chg="add mod">
          <ac:chgData name="陽史 神田" userId="8c30c1b378c73a67" providerId="LiveId" clId="{94514C1C-D662-4411-9E7E-4F1298F48414}" dt="2025-04-11T04:57:12.352" v="2556" actId="14861"/>
          <ac:picMkLst>
            <pc:docMk/>
            <pc:sldMk cId="0" sldId="265"/>
            <ac:picMk id="1026" creationId="{F83F1C39-B67C-D6EE-C357-CD6500CD5D28}"/>
          </ac:picMkLst>
        </pc:picChg>
        <pc:picChg chg="add mod">
          <ac:chgData name="陽史 神田" userId="8c30c1b378c73a67" providerId="LiveId" clId="{94514C1C-D662-4411-9E7E-4F1298F48414}" dt="2025-04-11T04:12:18.779" v="1964" actId="167"/>
          <ac:picMkLst>
            <pc:docMk/>
            <pc:sldMk cId="0" sldId="265"/>
            <ac:picMk id="1028" creationId="{51BEAD8F-D4E5-9202-44E9-92D92C10B747}"/>
          </ac:picMkLst>
        </pc:picChg>
        <pc:picChg chg="add mod">
          <ac:chgData name="陽史 神田" userId="8c30c1b378c73a67" providerId="LiveId" clId="{94514C1C-D662-4411-9E7E-4F1298F48414}" dt="2025-04-11T04:14:51.418" v="1983" actId="1037"/>
          <ac:picMkLst>
            <pc:docMk/>
            <pc:sldMk cId="0" sldId="265"/>
            <ac:picMk id="1030" creationId="{E9FD9E70-79DF-43F1-B310-69219088D924}"/>
          </ac:picMkLst>
        </pc:picChg>
      </pc:sldChg>
      <pc:sldChg chg="addSp delSp modSp add del mod">
        <pc:chgData name="陽史 神田" userId="8c30c1b378c73a67" providerId="LiveId" clId="{94514C1C-D662-4411-9E7E-4F1298F48414}" dt="2025-04-11T04:05:52.679" v="1921" actId="2696"/>
        <pc:sldMkLst>
          <pc:docMk/>
          <pc:sldMk cId="0" sldId="266"/>
        </pc:sldMkLst>
        <pc:spChg chg="mod">
          <ac:chgData name="陽史 神田" userId="8c30c1b378c73a67" providerId="LiveId" clId="{94514C1C-D662-4411-9E7E-4F1298F48414}" dt="2025-04-11T02:38:16.619" v="1123" actId="465"/>
          <ac:spMkLst>
            <pc:docMk/>
            <pc:sldMk cId="0" sldId="266"/>
            <ac:spMk id="3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38:16.619" v="1123" actId="465"/>
          <ac:spMkLst>
            <pc:docMk/>
            <pc:sldMk cId="0" sldId="266"/>
            <ac:spMk id="4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38:40.552" v="1137" actId="1035"/>
          <ac:spMkLst>
            <pc:docMk/>
            <pc:sldMk cId="0" sldId="266"/>
            <ac:spMk id="5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39:08.950" v="1176" actId="14100"/>
          <ac:spMkLst>
            <pc:docMk/>
            <pc:sldMk cId="0" sldId="266"/>
            <ac:spMk id="6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38:16.619" v="1123" actId="465"/>
          <ac:spMkLst>
            <pc:docMk/>
            <pc:sldMk cId="0" sldId="266"/>
            <ac:spMk id="7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39:01.121" v="1175" actId="1035"/>
          <ac:spMkLst>
            <pc:docMk/>
            <pc:sldMk cId="0" sldId="266"/>
            <ac:spMk id="8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39:01.121" v="1175" actId="1035"/>
          <ac:spMkLst>
            <pc:docMk/>
            <pc:sldMk cId="0" sldId="266"/>
            <ac:spMk id="9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39:01.121" v="1175" actId="1035"/>
          <ac:spMkLst>
            <pc:docMk/>
            <pc:sldMk cId="0" sldId="266"/>
            <ac:spMk id="10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39:16.134" v="1177" actId="14100"/>
          <ac:spMkLst>
            <pc:docMk/>
            <pc:sldMk cId="0" sldId="266"/>
            <ac:spMk id="11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39:01.121" v="1175" actId="1035"/>
          <ac:spMkLst>
            <pc:docMk/>
            <pc:sldMk cId="0" sldId="266"/>
            <ac:spMk id="12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39:01.121" v="1175" actId="1035"/>
          <ac:spMkLst>
            <pc:docMk/>
            <pc:sldMk cId="0" sldId="266"/>
            <ac:spMk id="13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39:01.121" v="1175" actId="1035"/>
          <ac:spMkLst>
            <pc:docMk/>
            <pc:sldMk cId="0" sldId="266"/>
            <ac:spMk id="14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39:27.851" v="1192" actId="1035"/>
          <ac:spMkLst>
            <pc:docMk/>
            <pc:sldMk cId="0" sldId="266"/>
            <ac:spMk id="15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39:56.197" v="1211" actId="14100"/>
          <ac:spMkLst>
            <pc:docMk/>
            <pc:sldMk cId="0" sldId="266"/>
            <ac:spMk id="16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40:17.474" v="1212" actId="14100"/>
          <ac:spMkLst>
            <pc:docMk/>
            <pc:sldMk cId="0" sldId="266"/>
            <ac:spMk id="17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39:51.810" v="1210" actId="1036"/>
          <ac:spMkLst>
            <pc:docMk/>
            <pc:sldMk cId="0" sldId="266"/>
            <ac:spMk id="18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42:50.494" v="1314" actId="1038"/>
          <ac:spMkLst>
            <pc:docMk/>
            <pc:sldMk cId="0" sldId="266"/>
            <ac:spMk id="19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39:51.810" v="1210" actId="1036"/>
          <ac:spMkLst>
            <pc:docMk/>
            <pc:sldMk cId="0" sldId="266"/>
            <ac:spMk id="20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41:47.265" v="1289" actId="1035"/>
          <ac:spMkLst>
            <pc:docMk/>
            <pc:sldMk cId="0" sldId="266"/>
            <ac:spMk id="21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41:52.395" v="1297" actId="1036"/>
          <ac:spMkLst>
            <pc:docMk/>
            <pc:sldMk cId="0" sldId="266"/>
            <ac:spMk id="22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43:07.829" v="1316" actId="1038"/>
          <ac:spMkLst>
            <pc:docMk/>
            <pc:sldMk cId="0" sldId="266"/>
            <ac:spMk id="23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41:57.884" v="1302" actId="1036"/>
          <ac:spMkLst>
            <pc:docMk/>
            <pc:sldMk cId="0" sldId="266"/>
            <ac:spMk id="24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41:47.265" v="1289" actId="1035"/>
          <ac:spMkLst>
            <pc:docMk/>
            <pc:sldMk cId="0" sldId="266"/>
            <ac:spMk id="25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40:36.351" v="1232" actId="1036"/>
          <ac:spMkLst>
            <pc:docMk/>
            <pc:sldMk cId="0" sldId="266"/>
            <ac:spMk id="26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43:10.953" v="1318" actId="1038"/>
          <ac:spMkLst>
            <pc:docMk/>
            <pc:sldMk cId="0" sldId="266"/>
            <ac:spMk id="27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40:46.868" v="1241" actId="1035"/>
          <ac:spMkLst>
            <pc:docMk/>
            <pc:sldMk cId="0" sldId="266"/>
            <ac:spMk id="28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41:47.265" v="1289" actId="1035"/>
          <ac:spMkLst>
            <pc:docMk/>
            <pc:sldMk cId="0" sldId="266"/>
            <ac:spMk id="29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40:54.444" v="1265" actId="1035"/>
          <ac:spMkLst>
            <pc:docMk/>
            <pc:sldMk cId="0" sldId="266"/>
            <ac:spMk id="30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43:20.305" v="1324" actId="1035"/>
          <ac:spMkLst>
            <pc:docMk/>
            <pc:sldMk cId="0" sldId="266"/>
            <ac:spMk id="31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41:00.513" v="1277" actId="1035"/>
          <ac:spMkLst>
            <pc:docMk/>
            <pc:sldMk cId="0" sldId="266"/>
            <ac:spMk id="32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43:23.818" v="1332" actId="1035"/>
          <ac:spMkLst>
            <pc:docMk/>
            <pc:sldMk cId="0" sldId="266"/>
            <ac:spMk id="33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47:39.778" v="1391" actId="14100"/>
          <ac:spMkLst>
            <pc:docMk/>
            <pc:sldMk cId="0" sldId="266"/>
            <ac:spMk id="34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44:06.471" v="1390" actId="1035"/>
          <ac:spMkLst>
            <pc:docMk/>
            <pc:sldMk cId="0" sldId="266"/>
            <ac:spMk id="35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44:06.471" v="1390" actId="1035"/>
          <ac:spMkLst>
            <pc:docMk/>
            <pc:sldMk cId="0" sldId="266"/>
            <ac:spMk id="36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38:16.619" v="1123" actId="465"/>
          <ac:spMkLst>
            <pc:docMk/>
            <pc:sldMk cId="0" sldId="266"/>
            <ac:spMk id="37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44:06.471" v="1390" actId="1035"/>
          <ac:spMkLst>
            <pc:docMk/>
            <pc:sldMk cId="0" sldId="266"/>
            <ac:spMk id="38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44:06.471" v="1390" actId="1035"/>
          <ac:spMkLst>
            <pc:docMk/>
            <pc:sldMk cId="0" sldId="266"/>
            <ac:spMk id="39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44:06.471" v="1390" actId="1035"/>
          <ac:spMkLst>
            <pc:docMk/>
            <pc:sldMk cId="0" sldId="266"/>
            <ac:spMk id="40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43:55.915" v="1378" actId="1035"/>
          <ac:spMkLst>
            <pc:docMk/>
            <pc:sldMk cId="0" sldId="266"/>
            <ac:spMk id="41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44:06.471" v="1390" actId="1035"/>
          <ac:spMkLst>
            <pc:docMk/>
            <pc:sldMk cId="0" sldId="266"/>
            <ac:spMk id="42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44:06.471" v="1390" actId="1035"/>
          <ac:spMkLst>
            <pc:docMk/>
            <pc:sldMk cId="0" sldId="266"/>
            <ac:spMk id="43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44:06.471" v="1390" actId="1035"/>
          <ac:spMkLst>
            <pc:docMk/>
            <pc:sldMk cId="0" sldId="266"/>
            <ac:spMk id="44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44:06.471" v="1390" actId="1035"/>
          <ac:spMkLst>
            <pc:docMk/>
            <pc:sldMk cId="0" sldId="266"/>
            <ac:spMk id="45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44:06.471" v="1390" actId="1035"/>
          <ac:spMkLst>
            <pc:docMk/>
            <pc:sldMk cId="0" sldId="266"/>
            <ac:spMk id="46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43:55.915" v="1378" actId="1035"/>
          <ac:spMkLst>
            <pc:docMk/>
            <pc:sldMk cId="0" sldId="266"/>
            <ac:spMk id="47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44:06.471" v="1390" actId="1035"/>
          <ac:spMkLst>
            <pc:docMk/>
            <pc:sldMk cId="0" sldId="266"/>
            <ac:spMk id="48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38:16.619" v="1123" actId="465"/>
          <ac:spMkLst>
            <pc:docMk/>
            <pc:sldMk cId="0" sldId="266"/>
            <ac:spMk id="49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44:06.471" v="1390" actId="1035"/>
          <ac:spMkLst>
            <pc:docMk/>
            <pc:sldMk cId="0" sldId="266"/>
            <ac:spMk id="50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44:06.471" v="1390" actId="1035"/>
          <ac:spMkLst>
            <pc:docMk/>
            <pc:sldMk cId="0" sldId="266"/>
            <ac:spMk id="51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2:44:06.471" v="1390" actId="1035"/>
          <ac:spMkLst>
            <pc:docMk/>
            <pc:sldMk cId="0" sldId="266"/>
            <ac:spMk id="52" creationId="{00000000-0000-0000-0000-000000000000}"/>
          </ac:spMkLst>
        </pc:spChg>
        <pc:picChg chg="del">
          <ac:chgData name="陽史 神田" userId="8c30c1b378c73a67" providerId="LiveId" clId="{94514C1C-D662-4411-9E7E-4F1298F48414}" dt="2025-04-11T02:34:17.927" v="1045" actId="478"/>
          <ac:picMkLst>
            <pc:docMk/>
            <pc:sldMk cId="0" sldId="266"/>
            <ac:picMk id="2" creationId="{00000000-0000-0000-0000-000000000000}"/>
          </ac:picMkLst>
        </pc:picChg>
        <pc:picChg chg="add mod">
          <ac:chgData name="陽史 神田" userId="8c30c1b378c73a67" providerId="LiveId" clId="{94514C1C-D662-4411-9E7E-4F1298F48414}" dt="2025-04-11T02:38:16.619" v="1123" actId="465"/>
          <ac:picMkLst>
            <pc:docMk/>
            <pc:sldMk cId="0" sldId="266"/>
            <ac:picMk id="53" creationId="{EF97D373-474A-AB51-C561-1B329C69E856}"/>
          </ac:picMkLst>
        </pc:picChg>
      </pc:sldChg>
      <pc:sldChg chg="addSp delSp modSp add mod">
        <pc:chgData name="陽史 神田" userId="8c30c1b378c73a67" providerId="LiveId" clId="{94514C1C-D662-4411-9E7E-4F1298F48414}" dt="2025-04-11T05:12:33.113" v="2708" actId="1076"/>
        <pc:sldMkLst>
          <pc:docMk/>
          <pc:sldMk cId="0" sldId="267"/>
        </pc:sldMkLst>
        <pc:spChg chg="mod">
          <ac:chgData name="陽史 神田" userId="8c30c1b378c73a67" providerId="LiveId" clId="{94514C1C-D662-4411-9E7E-4F1298F48414}" dt="2025-04-11T03:48:22.293" v="1866" actId="1076"/>
          <ac:spMkLst>
            <pc:docMk/>
            <pc:sldMk cId="0" sldId="267"/>
            <ac:spMk id="2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41:08.159" v="2216" actId="403"/>
          <ac:spMkLst>
            <pc:docMk/>
            <pc:sldMk cId="0" sldId="267"/>
            <ac:spMk id="3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59:57.364" v="2572" actId="14861"/>
          <ac:spMkLst>
            <pc:docMk/>
            <pc:sldMk cId="0" sldId="267"/>
            <ac:spMk id="4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41:32.143" v="2238" actId="20577"/>
          <ac:spMkLst>
            <pc:docMk/>
            <pc:sldMk cId="0" sldId="267"/>
            <ac:spMk id="5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41:36.376" v="2239" actId="1076"/>
          <ac:spMkLst>
            <pc:docMk/>
            <pc:sldMk cId="0" sldId="267"/>
            <ac:spMk id="6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41:40.657" v="2240" actId="20577"/>
          <ac:spMkLst>
            <pc:docMk/>
            <pc:sldMk cId="0" sldId="267"/>
            <ac:spMk id="7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41:45.224" v="2241" actId="1076"/>
          <ac:spMkLst>
            <pc:docMk/>
            <pc:sldMk cId="0" sldId="267"/>
            <ac:spMk id="8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42:03.317" v="2259" actId="1076"/>
          <ac:spMkLst>
            <pc:docMk/>
            <pc:sldMk cId="0" sldId="267"/>
            <ac:spMk id="9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42:27.511" v="2262" actId="1076"/>
          <ac:spMkLst>
            <pc:docMk/>
            <pc:sldMk cId="0" sldId="267"/>
            <ac:spMk id="10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42:55.555" v="2285" actId="1076"/>
          <ac:spMkLst>
            <pc:docMk/>
            <pc:sldMk cId="0" sldId="267"/>
            <ac:spMk id="11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42:52.031" v="2284" actId="1076"/>
          <ac:spMkLst>
            <pc:docMk/>
            <pc:sldMk cId="0" sldId="267"/>
            <ac:spMk id="12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43:02.146" v="2286" actId="1076"/>
          <ac:spMkLst>
            <pc:docMk/>
            <pc:sldMk cId="0" sldId="267"/>
            <ac:spMk id="13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42:34.066" v="2281" actId="1036"/>
          <ac:spMkLst>
            <pc:docMk/>
            <pc:sldMk cId="0" sldId="267"/>
            <ac:spMk id="14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42:34.066" v="2281" actId="1036"/>
          <ac:spMkLst>
            <pc:docMk/>
            <pc:sldMk cId="0" sldId="267"/>
            <ac:spMk id="15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43:13.044" v="2287" actId="1076"/>
          <ac:spMkLst>
            <pc:docMk/>
            <pc:sldMk cId="0" sldId="267"/>
            <ac:spMk id="16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43:16.283" v="2288" actId="1076"/>
          <ac:spMkLst>
            <pc:docMk/>
            <pc:sldMk cId="0" sldId="267"/>
            <ac:spMk id="17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43:42.449" v="2290" actId="1076"/>
          <ac:spMkLst>
            <pc:docMk/>
            <pc:sldMk cId="0" sldId="267"/>
            <ac:spMk id="18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43:42.449" v="2290" actId="1076"/>
          <ac:spMkLst>
            <pc:docMk/>
            <pc:sldMk cId="0" sldId="267"/>
            <ac:spMk id="19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43:42.449" v="2290" actId="1076"/>
          <ac:spMkLst>
            <pc:docMk/>
            <pc:sldMk cId="0" sldId="267"/>
            <ac:spMk id="20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43:42.449" v="2290" actId="1076"/>
          <ac:spMkLst>
            <pc:docMk/>
            <pc:sldMk cId="0" sldId="267"/>
            <ac:spMk id="21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43:42.449" v="2290" actId="1076"/>
          <ac:spMkLst>
            <pc:docMk/>
            <pc:sldMk cId="0" sldId="267"/>
            <ac:spMk id="22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43:42.449" v="2290" actId="1076"/>
          <ac:spMkLst>
            <pc:docMk/>
            <pc:sldMk cId="0" sldId="267"/>
            <ac:spMk id="23" creationId="{00000000-0000-0000-0000-000000000000}"/>
          </ac:spMkLst>
        </pc:spChg>
        <pc:spChg chg="mod">
          <ac:chgData name="陽史 神田" userId="8c30c1b378c73a67" providerId="LiveId" clId="{94514C1C-D662-4411-9E7E-4F1298F48414}" dt="2025-04-11T04:43:42.449" v="2290" actId="1076"/>
          <ac:spMkLst>
            <pc:docMk/>
            <pc:sldMk cId="0" sldId="267"/>
            <ac:spMk id="24" creationId="{00000000-0000-0000-0000-000000000000}"/>
          </ac:spMkLst>
        </pc:spChg>
        <pc:spChg chg="add mod">
          <ac:chgData name="陽史 神田" userId="8c30c1b378c73a67" providerId="LiveId" clId="{94514C1C-D662-4411-9E7E-4F1298F48414}" dt="2025-04-11T04:16:51.135" v="2087"/>
          <ac:spMkLst>
            <pc:docMk/>
            <pc:sldMk cId="0" sldId="267"/>
            <ac:spMk id="26" creationId="{453C0913-C3AB-41EC-3599-8DA68BD34D75}"/>
          </ac:spMkLst>
        </pc:spChg>
        <pc:spChg chg="add">
          <ac:chgData name="陽史 神田" userId="8c30c1b378c73a67" providerId="LiveId" clId="{94514C1C-D662-4411-9E7E-4F1298F48414}" dt="2025-04-11T04:44:31.331" v="2291" actId="22"/>
          <ac:spMkLst>
            <pc:docMk/>
            <pc:sldMk cId="0" sldId="267"/>
            <ac:spMk id="32" creationId="{95498179-884F-280C-8F51-06D0B1FBF906}"/>
          </ac:spMkLst>
        </pc:spChg>
        <pc:spChg chg="add">
          <ac:chgData name="陽史 神田" userId="8c30c1b378c73a67" providerId="LiveId" clId="{94514C1C-D662-4411-9E7E-4F1298F48414}" dt="2025-04-11T04:44:46.622" v="2292" actId="22"/>
          <ac:spMkLst>
            <pc:docMk/>
            <pc:sldMk cId="0" sldId="267"/>
            <ac:spMk id="34" creationId="{FDEED915-8067-F890-2952-647C89BD87D5}"/>
          </ac:spMkLst>
        </pc:spChg>
        <pc:spChg chg="add mod ord">
          <ac:chgData name="陽史 神田" userId="8c30c1b378c73a67" providerId="LiveId" clId="{94514C1C-D662-4411-9E7E-4F1298F48414}" dt="2025-04-11T05:03:03.099" v="2700" actId="1076"/>
          <ac:spMkLst>
            <pc:docMk/>
            <pc:sldMk cId="0" sldId="267"/>
            <ac:spMk id="35" creationId="{FB0D5704-9202-0CC4-4FC2-65C1B780FED2}"/>
          </ac:spMkLst>
        </pc:spChg>
        <pc:spChg chg="add mod">
          <ac:chgData name="陽史 神田" userId="8c30c1b378c73a67" providerId="LiveId" clId="{94514C1C-D662-4411-9E7E-4F1298F48414}" dt="2025-04-11T05:03:09.713" v="2701" actId="1076"/>
          <ac:spMkLst>
            <pc:docMk/>
            <pc:sldMk cId="0" sldId="267"/>
            <ac:spMk id="36" creationId="{69E99D54-44CB-6555-1DE0-FB6CB07FECFF}"/>
          </ac:spMkLst>
        </pc:spChg>
        <pc:spChg chg="add mod">
          <ac:chgData name="陽史 神田" userId="8c30c1b378c73a67" providerId="LiveId" clId="{94514C1C-D662-4411-9E7E-4F1298F48414}" dt="2025-04-11T05:12:33.113" v="2708" actId="1076"/>
          <ac:spMkLst>
            <pc:docMk/>
            <pc:sldMk cId="0" sldId="267"/>
            <ac:spMk id="37" creationId="{A1E43BD2-E858-B993-E9C6-293C5935C9A4}"/>
          </ac:spMkLst>
        </pc:spChg>
        <pc:picChg chg="add del mod">
          <ac:chgData name="陽史 神田" userId="8c30c1b378c73a67" providerId="LiveId" clId="{94514C1C-D662-4411-9E7E-4F1298F48414}" dt="2025-04-11T03:45:10.714" v="1811" actId="478"/>
          <ac:picMkLst>
            <pc:docMk/>
            <pc:sldMk cId="0" sldId="267"/>
            <ac:picMk id="25" creationId="{8E8CE5AC-6B21-EE19-4F76-94C761CF9CF3}"/>
          </ac:picMkLst>
        </pc:picChg>
        <pc:picChg chg="add del mod">
          <ac:chgData name="陽史 神田" userId="8c30c1b378c73a67" providerId="LiveId" clId="{94514C1C-D662-4411-9E7E-4F1298F48414}" dt="2025-04-11T04:28:34.908" v="2096" actId="478"/>
          <ac:picMkLst>
            <pc:docMk/>
            <pc:sldMk cId="0" sldId="267"/>
            <ac:picMk id="28" creationId="{E6491FBF-990B-8AE6-B962-91FD8D1067D8}"/>
          </ac:picMkLst>
        </pc:picChg>
        <pc:picChg chg="add del mod ord">
          <ac:chgData name="陽史 神田" userId="8c30c1b378c73a67" providerId="LiveId" clId="{94514C1C-D662-4411-9E7E-4F1298F48414}" dt="2025-04-11T04:37:11.753" v="2212" actId="478"/>
          <ac:picMkLst>
            <pc:docMk/>
            <pc:sldMk cId="0" sldId="267"/>
            <ac:picMk id="30" creationId="{0016FF8A-7DB2-E951-ADEE-BDC91768B6A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86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microsoft.com/office/2007/relationships/hdphoto" Target="../media/hdphoto1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hyperlink" Target="https://tunagu.tech/" TargetMode="External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312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3257B8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社内ナレッジと採用プロセスの革新を実現するAIソリューションのご提案</a:t>
            </a:r>
            <a:endParaRPr lang="en-US" sz="4450"/>
          </a:p>
        </p:txBody>
      </p:sp>
      <p:sp>
        <p:nvSpPr>
          <p:cNvPr id="4" name="Text 1"/>
          <p:cNvSpPr/>
          <p:nvPr/>
        </p:nvSpPr>
        <p:spPr>
          <a:xfrm>
            <a:off x="1047009" y="3527081"/>
            <a:ext cx="7851841" cy="4118709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square" lIns="0" tIns="0" rIns="0" bIns="0" rtlCol="0" anchor="t"/>
          <a:lstStyle/>
          <a:p>
            <a:r>
              <a:rPr lang="ja-JP" altLang="en-US" sz="2400" b="1">
                <a:latin typeface="BIZ UDPゴシック" panose="020B0400000000000000" pitchFamily="50" charset="-128"/>
                <a:ea typeface="BIZ UDPゴシック" panose="020B0400000000000000" pitchFamily="50" charset="-128"/>
                <a:cs typeface="Roboto" panose="02000000000000000000" pitchFamily="2" charset="0"/>
              </a:rPr>
              <a:t>　　</a:t>
            </a:r>
            <a:r>
              <a:rPr lang="en-US" altLang="ja-JP" sz="2400" b="1">
                <a:latin typeface="BIZ UDPゴシック" panose="020B0400000000000000" pitchFamily="50" charset="-128"/>
                <a:ea typeface="BIZ UDPゴシック" panose="020B0400000000000000" pitchFamily="50" charset="-128"/>
                <a:cs typeface="Roboto" panose="02000000000000000000" pitchFamily="2" charset="0"/>
              </a:rPr>
              <a:t>SIRUSIRU × AI</a:t>
            </a:r>
            <a:r>
              <a:rPr lang="ja-JP" altLang="en-US" sz="2400" b="1">
                <a:latin typeface="BIZ UDPゴシック" panose="020B0400000000000000" pitchFamily="50" charset="-128"/>
                <a:ea typeface="BIZ UDPゴシック" panose="020B0400000000000000" pitchFamily="50" charset="-128"/>
                <a:cs typeface="Roboto" panose="02000000000000000000" pitchFamily="2" charset="0"/>
              </a:rPr>
              <a:t>面接官の統合によるご提案ポイント</a:t>
            </a:r>
            <a:endParaRPr lang="ja-JP" altLang="en-US" sz="2400">
              <a:latin typeface="BIZ UDPゴシック" panose="020B0400000000000000" pitchFamily="50" charset="-128"/>
              <a:ea typeface="BIZ UDPゴシック" panose="020B0400000000000000" pitchFamily="50" charset="-128"/>
              <a:cs typeface="Roboto" panose="02000000000000000000" pitchFamily="2" charset="0"/>
            </a:endParaRPr>
          </a:p>
          <a:p>
            <a:pPr lvl="2"/>
            <a:br>
              <a:rPr lang="en-US" altLang="ja-JP">
                <a:latin typeface="BIZ UDPゴシック" panose="020B0400000000000000" pitchFamily="50" charset="-128"/>
                <a:ea typeface="BIZ UDPゴシック" panose="020B0400000000000000" pitchFamily="50" charset="-128"/>
                <a:cs typeface="Roboto" panose="02000000000000000000" pitchFamily="2" charset="0"/>
              </a:rPr>
            </a:br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  <a:cs typeface="Roboto" panose="02000000000000000000" pitchFamily="2" charset="0"/>
              </a:rPr>
              <a:t>社内ナレッジの共有を促進し、</a:t>
            </a:r>
            <a:b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  <a:cs typeface="Roboto" panose="02000000000000000000" pitchFamily="2" charset="0"/>
              </a:rPr>
            </a:br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  <a:cs typeface="Roboto" panose="02000000000000000000" pitchFamily="2" charset="0"/>
              </a:rPr>
              <a:t>　従業員が迅速に情報へアクセスできる環境を構築</a:t>
            </a:r>
            <a:b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  <a:cs typeface="Roboto" panose="02000000000000000000" pitchFamily="2" charset="0"/>
              </a:rPr>
            </a:br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  <a:cs typeface="Roboto" panose="02000000000000000000" pitchFamily="2" charset="0"/>
              </a:rPr>
              <a:t>　→ 業務効率の大幅な向上を実現</a:t>
            </a:r>
            <a:br>
              <a:rPr lang="en-US" altLang="ja-JP">
                <a:latin typeface="BIZ UDPゴシック" panose="020B0400000000000000" pitchFamily="50" charset="-128"/>
                <a:ea typeface="BIZ UDPゴシック" panose="020B0400000000000000" pitchFamily="50" charset="-128"/>
                <a:cs typeface="Roboto" panose="02000000000000000000" pitchFamily="2" charset="0"/>
              </a:rPr>
            </a:br>
            <a:endParaRPr lang="ja-JP" altLang="en-US">
              <a:latin typeface="BIZ UDPゴシック" panose="020B0400000000000000" pitchFamily="50" charset="-128"/>
              <a:ea typeface="BIZ UDPゴシック" panose="020B0400000000000000" pitchFamily="50" charset="-128"/>
              <a:cs typeface="Roboto" panose="02000000000000000000" pitchFamily="2" charset="0"/>
            </a:endParaRPr>
          </a:p>
          <a:p>
            <a:pPr lvl="2"/>
            <a:r>
              <a:rPr lang="en-US" altLang="ja-JP">
                <a:latin typeface="BIZ UDPゴシック" panose="020B0400000000000000" pitchFamily="50" charset="-128"/>
                <a:ea typeface="BIZ UDPゴシック" panose="020B0400000000000000" pitchFamily="50" charset="-128"/>
                <a:cs typeface="Roboto" panose="02000000000000000000" pitchFamily="2" charset="0"/>
              </a:rPr>
              <a:t>AI</a:t>
            </a:r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  <a:cs typeface="Roboto" panose="02000000000000000000" pitchFamily="2" charset="0"/>
              </a:rPr>
              <a:t>面接官の導入により、採用プロセスを自動化・効率化</a:t>
            </a:r>
            <a:b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  <a:cs typeface="Roboto" panose="02000000000000000000" pitchFamily="2" charset="0"/>
              </a:rPr>
            </a:br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  <a:cs typeface="Roboto" panose="02000000000000000000" pitchFamily="2" charset="0"/>
              </a:rPr>
              <a:t>　→ 面接官の業務負担軽減・初期対応の標準化が可能に</a:t>
            </a:r>
          </a:p>
          <a:p>
            <a:pPr lvl="2"/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  <a:cs typeface="Roboto" panose="02000000000000000000" pitchFamily="2" charset="0"/>
              </a:rPr>
              <a:t>         　客観的かつ一貫した評価により、適切な人材の採用を支援</a:t>
            </a:r>
          </a:p>
          <a:p>
            <a:pPr lvl="2"/>
            <a:br>
              <a:rPr lang="en-US" altLang="ja-JP">
                <a:latin typeface="BIZ UDPゴシック" panose="020B0400000000000000" pitchFamily="50" charset="-128"/>
                <a:ea typeface="BIZ UDPゴシック" panose="020B0400000000000000" pitchFamily="50" charset="-128"/>
                <a:cs typeface="Roboto" panose="02000000000000000000" pitchFamily="2" charset="0"/>
              </a:rPr>
            </a:br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  <a:cs typeface="Roboto" panose="02000000000000000000" pitchFamily="2" charset="0"/>
              </a:rPr>
              <a:t>結果として、</a:t>
            </a:r>
            <a:b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  <a:cs typeface="Roboto" panose="02000000000000000000" pitchFamily="2" charset="0"/>
              </a:rPr>
            </a:br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  <a:cs typeface="Roboto" panose="02000000000000000000" pitchFamily="2" charset="0"/>
              </a:rPr>
              <a:t>　企業の</a:t>
            </a:r>
            <a:r>
              <a:rPr lang="ja-JP" altLang="en-US" b="1">
                <a:latin typeface="BIZ UDPゴシック" panose="020B0400000000000000" pitchFamily="50" charset="-128"/>
                <a:ea typeface="BIZ UDPゴシック" panose="020B0400000000000000" pitchFamily="50" charset="-128"/>
                <a:cs typeface="Roboto" panose="02000000000000000000" pitchFamily="2" charset="0"/>
              </a:rPr>
              <a:t>競争力強化</a:t>
            </a:r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  <a:cs typeface="Roboto" panose="02000000000000000000" pitchFamily="2" charset="0"/>
              </a:rPr>
              <a:t>と</a:t>
            </a:r>
            <a:r>
              <a:rPr lang="ja-JP" altLang="en-US" b="1">
                <a:latin typeface="BIZ UDPゴシック" panose="020B0400000000000000" pitchFamily="50" charset="-128"/>
                <a:ea typeface="BIZ UDPゴシック" panose="020B0400000000000000" pitchFamily="50" charset="-128"/>
                <a:cs typeface="Roboto" panose="02000000000000000000" pitchFamily="2" charset="0"/>
              </a:rPr>
              <a:t>持続的成長の実現</a:t>
            </a:r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  <a:cs typeface="Roboto" panose="02000000000000000000" pitchFamily="2" charset="0"/>
              </a:rPr>
              <a:t>をサポート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>
              <a:latin typeface="+mn-ea"/>
              <a:cs typeface="Roboto" panose="02000000000000000000" pitchFamily="2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6382822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7810" y="395585"/>
            <a:ext cx="6550223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600" dirty="0">
                <a:solidFill>
                  <a:srgbClr val="3257B8"/>
                </a:solidFill>
                <a:latin typeface="Yu Gothic UI" panose="020B0500000000000000" pitchFamily="50" charset="-128"/>
                <a:ea typeface="Yu Gothic UI" panose="020B0500000000000000" pitchFamily="50" charset="-128"/>
                <a:cs typeface="Roboto Slab" pitchFamily="34" charset="-120"/>
              </a:rPr>
              <a:t>パターン1: カスタムアバター活用プラン</a:t>
            </a:r>
            <a:endParaRPr lang="en-US" sz="3600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6" name="Text 3"/>
          <p:cNvSpPr/>
          <p:nvPr/>
        </p:nvSpPr>
        <p:spPr>
          <a:xfrm>
            <a:off x="6436043" y="1539002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b="1" dirty="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項目</a:t>
            </a:r>
            <a:endParaRPr lang="en-US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Text 4"/>
          <p:cNvSpPr/>
          <p:nvPr/>
        </p:nvSpPr>
        <p:spPr>
          <a:xfrm>
            <a:off x="8953024" y="1539002"/>
            <a:ext cx="221075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b="1" dirty="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内容</a:t>
            </a:r>
            <a:endParaRPr lang="en-US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Text 5"/>
          <p:cNvSpPr/>
          <p:nvPr/>
        </p:nvSpPr>
        <p:spPr>
          <a:xfrm>
            <a:off x="11466195" y="1539002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b="1" dirty="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金額（税込）</a:t>
            </a:r>
            <a:endParaRPr lang="en-US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436043" y="1966674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初期構築費</a:t>
            </a:r>
            <a:endParaRPr lang="en-US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953024" y="1966674"/>
            <a:ext cx="221075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SIRUSIRU 初期設定一式</a:t>
            </a:r>
            <a:endParaRPr lang="en-US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1466195" y="1966674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500,000円</a:t>
            </a:r>
            <a:endParaRPr lang="en-US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296336" y="2360369"/>
            <a:ext cx="7988523" cy="6634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0B1A5662-30B9-DF47-A71A-BBC17DECDDCC}"/>
              </a:ext>
            </a:extLst>
          </p:cNvPr>
          <p:cNvGrpSpPr/>
          <p:nvPr/>
        </p:nvGrpSpPr>
        <p:grpSpPr>
          <a:xfrm>
            <a:off x="6280190" y="1379146"/>
            <a:ext cx="8005552" cy="1970633"/>
            <a:chOff x="6280190" y="1322874"/>
            <a:chExt cx="8005552" cy="1970633"/>
          </a:xfrm>
        </p:grpSpPr>
        <p:sp>
          <p:nvSpPr>
            <p:cNvPr id="14" name="Text 11"/>
            <p:cNvSpPr/>
            <p:nvPr/>
          </p:nvSpPr>
          <p:spPr>
            <a:xfrm>
              <a:off x="6436043" y="2394347"/>
              <a:ext cx="2214563" cy="23574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850"/>
                </a:lnSpc>
                <a:buNone/>
              </a:pPr>
              <a:r>
                <a:rPr lang="en-US" sz="1600" dirty="0">
                  <a:solidFill>
                    <a:srgbClr val="15213F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Roboto" pitchFamily="34" charset="-120"/>
                </a:rPr>
                <a:t>カスタムアバター制作費</a:t>
              </a:r>
              <a:endParaRPr lang="en-US" sz="1600" dirty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15" name="Text 12"/>
            <p:cNvSpPr/>
            <p:nvPr/>
          </p:nvSpPr>
          <p:spPr>
            <a:xfrm>
              <a:off x="8953025" y="2366211"/>
              <a:ext cx="2128242" cy="4714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850"/>
                </a:lnSpc>
                <a:buNone/>
              </a:pPr>
              <a:r>
                <a:rPr lang="en-US" sz="1600" dirty="0">
                  <a:solidFill>
                    <a:srgbClr val="15213F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Roboto" pitchFamily="34" charset="-120"/>
                </a:rPr>
                <a:t>アバター制作</a:t>
              </a:r>
              <a:r>
                <a:rPr lang="en-US" sz="1600">
                  <a:solidFill>
                    <a:srgbClr val="15213F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Roboto" pitchFamily="34" charset="-120"/>
                </a:rPr>
                <a:t>1体</a:t>
              </a:r>
              <a:br>
                <a:rPr lang="en-US" sz="1600">
                  <a:solidFill>
                    <a:srgbClr val="15213F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Roboto" pitchFamily="34" charset="-120"/>
                </a:rPr>
              </a:br>
              <a:r>
                <a:rPr lang="en-US" sz="1600">
                  <a:solidFill>
                    <a:srgbClr val="15213F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Roboto" pitchFamily="34" charset="-120"/>
                </a:rPr>
                <a:t>（</a:t>
              </a:r>
              <a:r>
                <a:rPr lang="en-US" sz="1600" dirty="0">
                  <a:solidFill>
                    <a:srgbClr val="15213F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Roboto" pitchFamily="34" charset="-120"/>
                </a:rPr>
                <a:t>SIRUSIRU連携）</a:t>
              </a:r>
              <a:endParaRPr lang="en-US" sz="1600" dirty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16" name="Text 13"/>
            <p:cNvSpPr/>
            <p:nvPr/>
          </p:nvSpPr>
          <p:spPr>
            <a:xfrm>
              <a:off x="11466195" y="2394347"/>
              <a:ext cx="2214563" cy="23574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850"/>
                </a:lnSpc>
                <a:buNone/>
              </a:pPr>
              <a:r>
                <a:rPr lang="en-US" sz="1600" dirty="0">
                  <a:solidFill>
                    <a:srgbClr val="15213F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Roboto" pitchFamily="34" charset="-120"/>
                </a:rPr>
                <a:t>700,000円</a:t>
              </a:r>
              <a:endParaRPr lang="en-US" sz="1600" dirty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7A06946D-9BF3-4EAB-E358-8C2C7C5401BF}"/>
                </a:ext>
              </a:extLst>
            </p:cNvPr>
            <p:cNvGrpSpPr/>
            <p:nvPr/>
          </p:nvGrpSpPr>
          <p:grpSpPr>
            <a:xfrm>
              <a:off x="6280190" y="1322874"/>
              <a:ext cx="8005552" cy="1961674"/>
              <a:chOff x="6280190" y="1435418"/>
              <a:chExt cx="7556421" cy="1961674"/>
            </a:xfrm>
          </p:grpSpPr>
          <p:sp>
            <p:nvSpPr>
              <p:cNvPr id="9" name="Shape 6"/>
              <p:cNvSpPr/>
              <p:nvPr/>
            </p:nvSpPr>
            <p:spPr>
              <a:xfrm>
                <a:off x="6287810" y="1898845"/>
                <a:ext cx="7540347" cy="427673"/>
              </a:xfrm>
              <a:prstGeom prst="rect">
                <a:avLst/>
              </a:prstGeom>
              <a:solidFill>
                <a:srgbClr val="000000">
                  <a:alpha val="4000"/>
                </a:srgbClr>
              </a:solidFill>
              <a:ln/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4" name="Shape 1"/>
              <p:cNvSpPr/>
              <p:nvPr/>
            </p:nvSpPr>
            <p:spPr>
              <a:xfrm>
                <a:off x="6280190" y="1435418"/>
                <a:ext cx="7556421" cy="1961674"/>
              </a:xfrm>
              <a:prstGeom prst="roundRect">
                <a:avLst>
                  <a:gd name="adj" fmla="val 1127"/>
                </a:avLst>
              </a:prstGeom>
              <a:noFill/>
              <a:ln w="7620">
                <a:solidFill>
                  <a:srgbClr val="000000">
                    <a:alpha val="8000"/>
                  </a:srgbClr>
                </a:solidFill>
                <a:prstDash val="solid"/>
              </a:ln>
            </p:spPr>
          </p:sp>
          <p:sp>
            <p:nvSpPr>
              <p:cNvPr id="5" name="Shape 2"/>
              <p:cNvSpPr/>
              <p:nvPr/>
            </p:nvSpPr>
            <p:spPr>
              <a:xfrm>
                <a:off x="6287810" y="1471173"/>
                <a:ext cx="7540347" cy="427673"/>
              </a:xfrm>
              <a:prstGeom prst="rect">
                <a:avLst/>
              </a:prstGeom>
              <a:solidFill>
                <a:srgbClr val="FFFFFF">
                  <a:alpha val="4000"/>
                </a:srgbClr>
              </a:solidFill>
              <a:ln/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7" name="Shape 14"/>
              <p:cNvSpPr/>
              <p:nvPr/>
            </p:nvSpPr>
            <p:spPr>
              <a:xfrm>
                <a:off x="6287810" y="2961799"/>
                <a:ext cx="7540347" cy="427673"/>
              </a:xfrm>
              <a:prstGeom prst="rect">
                <a:avLst/>
              </a:prstGeom>
              <a:solidFill>
                <a:srgbClr val="000000">
                  <a:alpha val="4000"/>
                </a:srgbClr>
              </a:solidFill>
              <a:ln/>
            </p:spPr>
          </p:sp>
        </p:grpSp>
        <p:sp>
          <p:nvSpPr>
            <p:cNvPr id="18" name="Text 15"/>
            <p:cNvSpPr/>
            <p:nvPr/>
          </p:nvSpPr>
          <p:spPr>
            <a:xfrm>
              <a:off x="6436043" y="3057763"/>
              <a:ext cx="2214563" cy="23574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850"/>
                </a:lnSpc>
                <a:buNone/>
              </a:pPr>
              <a:r>
                <a:rPr lang="en-US" sz="1600" dirty="0">
                  <a:solidFill>
                    <a:srgbClr val="15213F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Roboto" pitchFamily="34" charset="-120"/>
                </a:rPr>
                <a:t>月額利用料</a:t>
              </a:r>
              <a:endParaRPr lang="en-US" sz="1600" dirty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19" name="Text 16"/>
            <p:cNvSpPr/>
            <p:nvPr/>
          </p:nvSpPr>
          <p:spPr>
            <a:xfrm>
              <a:off x="8953024" y="3057763"/>
              <a:ext cx="2210753" cy="23574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850"/>
                </a:lnSpc>
                <a:buNone/>
              </a:pPr>
              <a:r>
                <a:rPr lang="en-US" sz="1600" dirty="0">
                  <a:solidFill>
                    <a:srgbClr val="15213F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Roboto" pitchFamily="34" charset="-120"/>
                </a:rPr>
                <a:t>2,500円 × 50アカウント</a:t>
              </a:r>
              <a:endParaRPr lang="en-US" sz="1600" dirty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20" name="Text 17"/>
            <p:cNvSpPr/>
            <p:nvPr/>
          </p:nvSpPr>
          <p:spPr>
            <a:xfrm>
              <a:off x="11466195" y="3057763"/>
              <a:ext cx="2214563" cy="23574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850"/>
                </a:lnSpc>
                <a:buNone/>
              </a:pPr>
              <a:r>
                <a:rPr lang="en-US" sz="1600" dirty="0">
                  <a:solidFill>
                    <a:srgbClr val="15213F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Roboto" pitchFamily="34" charset="-120"/>
                </a:rPr>
                <a:t>125,000円／月</a:t>
              </a:r>
              <a:endParaRPr lang="en-US" sz="1600" dirty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21" name="Text 18"/>
          <p:cNvSpPr/>
          <p:nvPr/>
        </p:nvSpPr>
        <p:spPr>
          <a:xfrm>
            <a:off x="6280190" y="3763257"/>
            <a:ext cx="3667601" cy="48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3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1,200,000円</a:t>
            </a:r>
            <a:endParaRPr lang="en-US" sz="3800" dirty="0"/>
          </a:p>
        </p:txBody>
      </p:sp>
      <p:sp>
        <p:nvSpPr>
          <p:cNvPr id="22" name="Text 19"/>
          <p:cNvSpPr/>
          <p:nvPr/>
        </p:nvSpPr>
        <p:spPr>
          <a:xfrm>
            <a:off x="7192447" y="4433936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 Slab" pitchFamily="34" charset="-120"/>
              </a:rPr>
              <a:t>初期費用合計</a:t>
            </a:r>
            <a:endParaRPr 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6280190" y="4752666"/>
            <a:ext cx="366760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システム構築とカスタムアバター制作を含む</a:t>
            </a:r>
            <a:endParaRPr lang="en-US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10168890" y="3763257"/>
            <a:ext cx="3667720" cy="48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3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125,000円</a:t>
            </a:r>
            <a:endParaRPr lang="en-US" sz="3800" dirty="0"/>
          </a:p>
        </p:txBody>
      </p:sp>
      <p:sp>
        <p:nvSpPr>
          <p:cNvPr id="25" name="Text 22"/>
          <p:cNvSpPr/>
          <p:nvPr/>
        </p:nvSpPr>
        <p:spPr>
          <a:xfrm>
            <a:off x="11081266" y="4433936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 Slab" pitchFamily="34" charset="-120"/>
              </a:rPr>
              <a:t>月額費用</a:t>
            </a:r>
            <a:endParaRPr 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6" name="Text 23"/>
          <p:cNvSpPr/>
          <p:nvPr/>
        </p:nvSpPr>
        <p:spPr>
          <a:xfrm>
            <a:off x="10168890" y="4752666"/>
            <a:ext cx="366772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50アカウント分の利用料</a:t>
            </a:r>
            <a:endParaRPr lang="en-US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7" name="Text 24"/>
          <p:cNvSpPr/>
          <p:nvPr/>
        </p:nvSpPr>
        <p:spPr>
          <a:xfrm>
            <a:off x="8224480" y="5258118"/>
            <a:ext cx="3667720" cy="48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3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50名</a:t>
            </a:r>
            <a:endParaRPr lang="en-US" sz="3800" dirty="0"/>
          </a:p>
        </p:txBody>
      </p:sp>
      <p:sp>
        <p:nvSpPr>
          <p:cNvPr id="28" name="Text 25"/>
          <p:cNvSpPr/>
          <p:nvPr/>
        </p:nvSpPr>
        <p:spPr>
          <a:xfrm>
            <a:off x="9136856" y="5928797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 Slab" pitchFamily="34" charset="-120"/>
              </a:rPr>
              <a:t>利用可能ユーザー数</a:t>
            </a:r>
            <a:endParaRPr 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9" name="Text 26"/>
          <p:cNvSpPr/>
          <p:nvPr/>
        </p:nvSpPr>
        <p:spPr>
          <a:xfrm>
            <a:off x="8224480" y="6247527"/>
            <a:ext cx="366772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同時アクセス可能なアカウント数</a:t>
            </a:r>
            <a:endParaRPr lang="en-US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0" name="Text 27"/>
          <p:cNvSpPr/>
          <p:nvPr/>
        </p:nvSpPr>
        <p:spPr>
          <a:xfrm>
            <a:off x="5831059" y="6768703"/>
            <a:ext cx="8445273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このプランでは、貴社オリジナルのカスタムアバターを作成し、50名までのユーザーがシステムを利用できます。カスタムアバターは貴社のブランドイメージに合わせてデザインされ、採用活動における一貫性のある企業イメージの構築に貢献します。特に大規模な採用活動や、複数部署での利用を想定されている企業様に適しています。</a:t>
            </a:r>
            <a:endParaRPr lang="en-US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31" name="Image 0" descr="preencoded.png">
            <a:extLst>
              <a:ext uri="{FF2B5EF4-FFF2-40B4-BE49-F238E27FC236}">
                <a16:creationId xmlns:a16="http://schemas.microsoft.com/office/drawing/2014/main" id="{A9C5A034-D197-A4A2-7430-9FBE7E06F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1DE26A78-8919-9591-4273-423FC2EF9602}"/>
              </a:ext>
            </a:extLst>
          </p:cNvPr>
          <p:cNvSpPr/>
          <p:nvPr/>
        </p:nvSpPr>
        <p:spPr>
          <a:xfrm>
            <a:off x="12414726" y="7702064"/>
            <a:ext cx="2082018" cy="414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a typeface="BIZ UDPゴシック" panose="020B0400000000000000" pitchFamily="50" charset="-128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556375"/>
            <a:ext cx="5570934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3257B8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パターン</a:t>
            </a:r>
            <a:r>
              <a:rPr lang="en-US" sz="31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2: AI面接官活用プラン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6458783" y="1473518"/>
            <a:ext cx="22860" cy="4135160"/>
          </a:xfrm>
          <a:prstGeom prst="roundRect">
            <a:avLst>
              <a:gd name="adj" fmla="val 104186"/>
            </a:avLst>
          </a:prstGeom>
          <a:solidFill>
            <a:srgbClr val="CFD2D8"/>
          </a:solidFill>
          <a:ln/>
        </p:spPr>
      </p:sp>
      <p:sp>
        <p:nvSpPr>
          <p:cNvPr id="5" name="Shape 2"/>
          <p:cNvSpPr/>
          <p:nvPr/>
        </p:nvSpPr>
        <p:spPr>
          <a:xfrm>
            <a:off x="6614517" y="1685629"/>
            <a:ext cx="476250" cy="22860"/>
          </a:xfrm>
          <a:prstGeom prst="roundRect">
            <a:avLst>
              <a:gd name="adj" fmla="val 104186"/>
            </a:avLst>
          </a:prstGeom>
          <a:solidFill>
            <a:srgbClr val="CFD2D8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1553635"/>
            <a:ext cx="357188" cy="357188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721" y="1548231"/>
            <a:ext cx="238125" cy="2976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252692" y="1498582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 Slab" pitchFamily="34" charset="-120"/>
              </a:rPr>
              <a:t>SIRUSIRU初期設定</a:t>
            </a:r>
            <a:endParaRPr 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Text 5"/>
          <p:cNvSpPr/>
          <p:nvPr/>
        </p:nvSpPr>
        <p:spPr>
          <a:xfrm>
            <a:off x="7252692" y="1841839"/>
            <a:ext cx="658391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システム初期設定一式（500,000円）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6614517" y="2759097"/>
            <a:ext cx="476250" cy="22860"/>
          </a:xfrm>
          <a:prstGeom prst="roundRect">
            <a:avLst>
              <a:gd name="adj" fmla="val 104186"/>
            </a:avLst>
          </a:prstGeom>
          <a:solidFill>
            <a:srgbClr val="CFD2D8"/>
          </a:solidFill>
          <a:ln/>
        </p:spPr>
      </p:sp>
      <p:sp>
        <p:nvSpPr>
          <p:cNvPr id="11" name="Shape 7"/>
          <p:cNvSpPr/>
          <p:nvPr/>
        </p:nvSpPr>
        <p:spPr>
          <a:xfrm>
            <a:off x="6280190" y="2627103"/>
            <a:ext cx="357188" cy="357188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721" y="2621698"/>
            <a:ext cx="238125" cy="29765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252692" y="2572049"/>
            <a:ext cx="199417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 Slab" pitchFamily="34" charset="-120"/>
              </a:rPr>
              <a:t>AI面接官システム構築</a:t>
            </a:r>
            <a:endParaRPr 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" name="Text 9"/>
          <p:cNvSpPr/>
          <p:nvPr/>
        </p:nvSpPr>
        <p:spPr>
          <a:xfrm>
            <a:off x="7252692" y="2915307"/>
            <a:ext cx="658391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AI面接官の初期設定と導入（200,000円）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5" name="Shape 10"/>
          <p:cNvSpPr/>
          <p:nvPr/>
        </p:nvSpPr>
        <p:spPr>
          <a:xfrm>
            <a:off x="6614517" y="3832564"/>
            <a:ext cx="476250" cy="22860"/>
          </a:xfrm>
          <a:prstGeom prst="roundRect">
            <a:avLst>
              <a:gd name="adj" fmla="val 104186"/>
            </a:avLst>
          </a:prstGeom>
          <a:solidFill>
            <a:srgbClr val="CFD2D8"/>
          </a:solidFill>
          <a:ln/>
        </p:spPr>
      </p:sp>
      <p:sp>
        <p:nvSpPr>
          <p:cNvPr id="16" name="Shape 11"/>
          <p:cNvSpPr/>
          <p:nvPr/>
        </p:nvSpPr>
        <p:spPr>
          <a:xfrm>
            <a:off x="6280190" y="3672434"/>
            <a:ext cx="357188" cy="357188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9721" y="3695166"/>
            <a:ext cx="238125" cy="297656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252692" y="3645517"/>
            <a:ext cx="2372439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 Slab" pitchFamily="34" charset="-120"/>
              </a:rPr>
              <a:t>アニメーション面接官制作</a:t>
            </a:r>
            <a:endParaRPr 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7252692" y="3988774"/>
            <a:ext cx="658391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動画形式の面接官キャラクター作成（200,000円）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Shape 14"/>
          <p:cNvSpPr/>
          <p:nvPr/>
        </p:nvSpPr>
        <p:spPr>
          <a:xfrm>
            <a:off x="6614517" y="4906032"/>
            <a:ext cx="476250" cy="22860"/>
          </a:xfrm>
          <a:prstGeom prst="roundRect">
            <a:avLst>
              <a:gd name="adj" fmla="val 104186"/>
            </a:avLst>
          </a:prstGeom>
          <a:solidFill>
            <a:srgbClr val="CFD2D8"/>
          </a:solidFill>
          <a:ln/>
        </p:spPr>
      </p:sp>
      <p:sp>
        <p:nvSpPr>
          <p:cNvPr id="21" name="Shape 15"/>
          <p:cNvSpPr/>
          <p:nvPr/>
        </p:nvSpPr>
        <p:spPr>
          <a:xfrm>
            <a:off x="6280190" y="4774038"/>
            <a:ext cx="357188" cy="357188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9721" y="4768633"/>
            <a:ext cx="238125" cy="297656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252692" y="4718984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 Slab" pitchFamily="34" charset="-120"/>
              </a:rPr>
              <a:t>月額運用フェーズ</a:t>
            </a:r>
            <a:endParaRPr 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4" name="Text 17"/>
          <p:cNvSpPr/>
          <p:nvPr/>
        </p:nvSpPr>
        <p:spPr>
          <a:xfrm>
            <a:off x="7252692" y="5062242"/>
            <a:ext cx="658391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月10回の面接実施可能（30,000円/月）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5" name="Text 18"/>
          <p:cNvSpPr/>
          <p:nvPr/>
        </p:nvSpPr>
        <p:spPr>
          <a:xfrm>
            <a:off x="6280190" y="5695829"/>
            <a:ext cx="7556421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このプランでは、初期費用を抑えながらもAI面接官の先進的な機能を導入することができます。特に採用プロセスの初期段階でのスクリーニング業務の効率化に適しています。動画アニメーション形式の面接官が一貫した質問と評価を行い、人事担当者の業務負担を大幅に軽減します。</a:t>
            </a:r>
            <a:endParaRPr lang="en-US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6" name="Text 19"/>
          <p:cNvSpPr/>
          <p:nvPr/>
        </p:nvSpPr>
        <p:spPr>
          <a:xfrm>
            <a:off x="6280190" y="6882851"/>
            <a:ext cx="7556421" cy="1009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月額費用は30,000円とリーズナブルで、月10回までの面接を実施できるプランとなっています。採用活動が季節によって変動する企業や、コスト効率を重視する企業様におすすめです。初期費用合計は900,000円となり、パターン1よりも導入コストを抑えられます。</a:t>
            </a:r>
            <a:endParaRPr lang="en-US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A9D4536-2D69-55DC-D150-42A4C2954CE9}"/>
              </a:ext>
            </a:extLst>
          </p:cNvPr>
          <p:cNvSpPr/>
          <p:nvPr/>
        </p:nvSpPr>
        <p:spPr>
          <a:xfrm>
            <a:off x="12414726" y="7702064"/>
            <a:ext cx="2082018" cy="414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a typeface="BIZ UDPゴシック" panose="020B0400000000000000" pitchFamily="50" charset="-128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稲妻 34">
            <a:extLst>
              <a:ext uri="{FF2B5EF4-FFF2-40B4-BE49-F238E27FC236}">
                <a16:creationId xmlns:a16="http://schemas.microsoft.com/office/drawing/2014/main" id="{FB0D5704-9202-0CC4-4FC2-65C1B780FED2}"/>
              </a:ext>
            </a:extLst>
          </p:cNvPr>
          <p:cNvSpPr/>
          <p:nvPr/>
        </p:nvSpPr>
        <p:spPr>
          <a:xfrm rot="5609393">
            <a:off x="1703532" y="1036627"/>
            <a:ext cx="848067" cy="3039472"/>
          </a:xfrm>
          <a:prstGeom prst="lightningBol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ext 0"/>
          <p:cNvSpPr/>
          <p:nvPr/>
        </p:nvSpPr>
        <p:spPr>
          <a:xfrm>
            <a:off x="668155" y="763539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>
                <a:solidFill>
                  <a:srgbClr val="3257B8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プラン・料金</a:t>
            </a:r>
            <a:r>
              <a:rPr lang="ja-JP" altLang="en-US" sz="3750">
                <a:solidFill>
                  <a:srgbClr val="3257B8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一覧</a:t>
            </a:r>
            <a:r>
              <a:rPr lang="en-US" sz="3750">
                <a:solidFill>
                  <a:srgbClr val="3257B8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（参考）</a:t>
            </a:r>
            <a:endParaRPr lang="en-US" sz="3750"/>
          </a:p>
        </p:txBody>
      </p:sp>
      <p:sp>
        <p:nvSpPr>
          <p:cNvPr id="3" name="Text 1"/>
          <p:cNvSpPr/>
          <p:nvPr/>
        </p:nvSpPr>
        <p:spPr>
          <a:xfrm>
            <a:off x="668215" y="1739341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お客様のニーズに合わせて、柔軟な料金プランをご用意しております。詳細については、お問い合わせください。</a:t>
            </a:r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661181" y="2396227"/>
            <a:ext cx="3115994" cy="35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>
                <a:solidFill>
                  <a:srgbClr val="3257B8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SIRUSIRU 関連費用</a:t>
            </a:r>
            <a:endParaRPr lang="en-US" sz="2400"/>
          </a:p>
        </p:txBody>
      </p:sp>
      <p:sp>
        <p:nvSpPr>
          <p:cNvPr id="5" name="Text 3"/>
          <p:cNvSpPr/>
          <p:nvPr/>
        </p:nvSpPr>
        <p:spPr>
          <a:xfrm>
            <a:off x="661181" y="3038547"/>
            <a:ext cx="415917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b="1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初期構築費:</a:t>
            </a:r>
            <a:r>
              <a:rPr lang="en-US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 </a:t>
            </a:r>
            <a:br>
              <a:rPr lang="en-US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</a:br>
            <a:r>
              <a:rPr lang="en-US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システム設計、環境構築、初期設定</a:t>
            </a:r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668215" y="3834373"/>
            <a:ext cx="403359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500,000円〜</a:t>
            </a:r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661181" y="4347710"/>
            <a:ext cx="403359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b="1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月額使用料:</a:t>
            </a:r>
            <a:r>
              <a:rPr lang="en-US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 </a:t>
            </a:r>
            <a:br>
              <a:rPr lang="en-US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</a:br>
            <a:r>
              <a:rPr lang="en-US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アカウント数に応じた料金設定</a:t>
            </a:r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668215" y="5172551"/>
            <a:ext cx="403359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2,500円〜／アカウント</a:t>
            </a:r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4905256" y="2415089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>
                <a:solidFill>
                  <a:srgbClr val="3257B8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AI面接官 関連費用</a:t>
            </a:r>
            <a:endParaRPr lang="en-US" sz="2400"/>
          </a:p>
        </p:txBody>
      </p:sp>
      <p:sp>
        <p:nvSpPr>
          <p:cNvPr id="10" name="Text 8"/>
          <p:cNvSpPr/>
          <p:nvPr/>
        </p:nvSpPr>
        <p:spPr>
          <a:xfrm>
            <a:off x="4905256" y="2964876"/>
            <a:ext cx="4225556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ja-JP" altLang="en-US" b="1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初期</a:t>
            </a:r>
            <a:r>
              <a:rPr lang="en-US" b="1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構築費:</a:t>
            </a:r>
            <a:br>
              <a:rPr lang="en-US" b="1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</a:br>
            <a:r>
              <a:rPr lang="en-US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 AI面接官のシステム構築、初期設定</a:t>
            </a:r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5001231" y="3834373"/>
            <a:ext cx="403359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200,000円〜</a:t>
            </a:r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4905256" y="4357121"/>
            <a:ext cx="4478774" cy="616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b="1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回数制限プラン（10回）:</a:t>
            </a:r>
            <a:r>
              <a:rPr lang="en-US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 </a:t>
            </a:r>
            <a:br>
              <a:rPr lang="en-US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</a:br>
            <a:r>
              <a:rPr lang="en-US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月10回までのAI面接利用</a:t>
            </a:r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4905256" y="5155584"/>
            <a:ext cx="403359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30,000円〜</a:t>
            </a:r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5001234" y="6698251"/>
            <a:ext cx="403359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b="1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追加利用 (アルバイト面接):</a:t>
            </a:r>
            <a:r>
              <a:rPr lang="en-US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 1回あたりの料金</a:t>
            </a:r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5001232" y="7203500"/>
            <a:ext cx="403359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1,500円／回</a:t>
            </a:r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5001234" y="5678096"/>
            <a:ext cx="403359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b="1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追加利用 (社員面接):</a:t>
            </a:r>
            <a:r>
              <a:rPr lang="en-US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 1回あたりの料金</a:t>
            </a:r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5001234" y="6132426"/>
            <a:ext cx="403359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4,500円／回</a:t>
            </a:r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9810047" y="2415089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>
                <a:solidFill>
                  <a:srgbClr val="3257B8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その他</a:t>
            </a:r>
            <a:endParaRPr lang="en-US" sz="2400"/>
          </a:p>
        </p:txBody>
      </p:sp>
      <p:sp>
        <p:nvSpPr>
          <p:cNvPr id="19" name="Text 17"/>
          <p:cNvSpPr/>
          <p:nvPr/>
        </p:nvSpPr>
        <p:spPr>
          <a:xfrm>
            <a:off x="9810047" y="2909080"/>
            <a:ext cx="403359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b="1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面接官アニメーション制作:</a:t>
            </a:r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9810047" y="3390926"/>
            <a:ext cx="403359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ja-JP" altLang="en-US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　</a:t>
            </a:r>
            <a:r>
              <a:rPr lang="en-US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3Dアニメーション: 1,000,000円~</a:t>
            </a:r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9810047" y="3872772"/>
            <a:ext cx="403359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ja-JP" altLang="en-US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　</a:t>
            </a:r>
            <a:r>
              <a:rPr lang="en-US" err="1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アニメ</a:t>
            </a:r>
            <a:r>
              <a:rPr lang="en-US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(動画): 200,000円~</a:t>
            </a:r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9810047" y="4354618"/>
            <a:ext cx="403359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ja-JP" altLang="en-US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　</a:t>
            </a:r>
            <a:r>
              <a:rPr lang="en-US" err="1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ロゴ表示</a:t>
            </a:r>
            <a:r>
              <a:rPr lang="en-US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: 200,000円~</a:t>
            </a:r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9810047" y="4836464"/>
            <a:ext cx="403359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b="1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カスタムアバター制作（SIRUSIRU連携）:</a:t>
            </a:r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9810047" y="5318309"/>
            <a:ext cx="403359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ja-JP" altLang="en-US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　</a:t>
            </a:r>
            <a:r>
              <a:rPr lang="en-US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アバター制作（1体）: 700,000円~</a:t>
            </a:r>
            <a:endParaRPr 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453C0913-C3AB-41EC-3599-8DA68BD34D75}"/>
              </a:ext>
            </a:extLst>
          </p:cNvPr>
          <p:cNvSpPr/>
          <p:nvPr/>
        </p:nvSpPr>
        <p:spPr>
          <a:xfrm>
            <a:off x="12414726" y="7702064"/>
            <a:ext cx="2082018" cy="414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a typeface="BIZ UDPゴシック" panose="020B0400000000000000" pitchFamily="50" charset="-128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95498179-884F-280C-8F51-06D0B1FBF906}"/>
              </a:ext>
            </a:extLst>
          </p:cNvPr>
          <p:cNvSpPr txBox="1"/>
          <p:nvPr/>
        </p:nvSpPr>
        <p:spPr>
          <a:xfrm>
            <a:off x="3657600" y="393013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DEED915-8067-F890-2952-647C89BD87D5}"/>
              </a:ext>
            </a:extLst>
          </p:cNvPr>
          <p:cNvSpPr txBox="1"/>
          <p:nvPr/>
        </p:nvSpPr>
        <p:spPr>
          <a:xfrm>
            <a:off x="3657600" y="393013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ja-JP" altLang="en-US"/>
          </a:p>
        </p:txBody>
      </p:sp>
      <p:sp>
        <p:nvSpPr>
          <p:cNvPr id="36" name="稲妻 35">
            <a:extLst>
              <a:ext uri="{FF2B5EF4-FFF2-40B4-BE49-F238E27FC236}">
                <a16:creationId xmlns:a16="http://schemas.microsoft.com/office/drawing/2014/main" id="{69E99D54-44CB-6555-1DE0-FB6CB07FECFF}"/>
              </a:ext>
            </a:extLst>
          </p:cNvPr>
          <p:cNvSpPr/>
          <p:nvPr/>
        </p:nvSpPr>
        <p:spPr>
          <a:xfrm rot="5609393">
            <a:off x="5813476" y="986558"/>
            <a:ext cx="848067" cy="3039472"/>
          </a:xfrm>
          <a:prstGeom prst="lightningBol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稲妻 36">
            <a:extLst>
              <a:ext uri="{FF2B5EF4-FFF2-40B4-BE49-F238E27FC236}">
                <a16:creationId xmlns:a16="http://schemas.microsoft.com/office/drawing/2014/main" id="{A1E43BD2-E858-B993-E9C6-293C5935C9A4}"/>
              </a:ext>
            </a:extLst>
          </p:cNvPr>
          <p:cNvSpPr/>
          <p:nvPr/>
        </p:nvSpPr>
        <p:spPr>
          <a:xfrm rot="5609393">
            <a:off x="10709902" y="1053774"/>
            <a:ext cx="848067" cy="3039472"/>
          </a:xfrm>
          <a:prstGeom prst="lightningBol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2F6BB2EA-0677-8728-1F42-F0667552D588}"/>
              </a:ext>
            </a:extLst>
          </p:cNvPr>
          <p:cNvSpPr/>
          <p:nvPr/>
        </p:nvSpPr>
        <p:spPr>
          <a:xfrm>
            <a:off x="-340" y="-24230"/>
            <a:ext cx="14626894" cy="8232728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1BEAD8F-D4E5-9202-44E9-92D92C10B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070" y="413241"/>
            <a:ext cx="6581667" cy="438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FD9E70-79DF-43F1-B310-69219088D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" y="3805931"/>
            <a:ext cx="6166886" cy="410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0"/>
          <p:cNvSpPr/>
          <p:nvPr/>
        </p:nvSpPr>
        <p:spPr>
          <a:xfrm>
            <a:off x="1787366" y="106192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ja-JP" altLang="en-US" sz="4450">
                <a:solidFill>
                  <a:srgbClr val="3257B8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会社概要</a:t>
            </a:r>
            <a:endParaRPr lang="en-US" sz="4450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D3D2D7C7-F563-5106-91A3-88383C147894}"/>
              </a:ext>
            </a:extLst>
          </p:cNvPr>
          <p:cNvGrpSpPr/>
          <p:nvPr/>
        </p:nvGrpSpPr>
        <p:grpSpPr>
          <a:xfrm>
            <a:off x="3290495" y="2555267"/>
            <a:ext cx="8049409" cy="3464522"/>
            <a:chOff x="793790" y="1292995"/>
            <a:chExt cx="8049409" cy="3464522"/>
          </a:xfrm>
        </p:grpSpPr>
        <p:sp>
          <p:nvSpPr>
            <p:cNvPr id="3" name="Text 1"/>
            <p:cNvSpPr/>
            <p:nvPr/>
          </p:nvSpPr>
          <p:spPr>
            <a:xfrm>
              <a:off x="793790" y="2422327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endParaRPr lang="en-US" sz="2200"/>
            </a:p>
          </p:txBody>
        </p:sp>
        <p:sp>
          <p:nvSpPr>
            <p:cNvPr id="5" name="Text 3"/>
            <p:cNvSpPr/>
            <p:nvPr/>
          </p:nvSpPr>
          <p:spPr>
            <a:xfrm>
              <a:off x="793790" y="3134035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>
                  <a:solidFill>
                    <a:srgbClr val="3257B8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Roboto Slab" pitchFamily="34" charset="-120"/>
                </a:rPr>
                <a:t>メール</a:t>
              </a:r>
              <a:endParaRPr lang="en-US" sz="2200"/>
            </a:p>
          </p:txBody>
        </p:sp>
        <p:sp>
          <p:nvSpPr>
            <p:cNvPr id="6" name="Text 4"/>
            <p:cNvSpPr/>
            <p:nvPr/>
          </p:nvSpPr>
          <p:spPr>
            <a:xfrm>
              <a:off x="2598488" y="3136924"/>
              <a:ext cx="624470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u="sng" err="1">
                  <a:solidFill>
                    <a:srgbClr val="3257B8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Roboto" pitchFamily="34" charset="-120"/>
                </a:rPr>
                <a:t>contact@tunagu.tech</a:t>
              </a:r>
              <a:endParaRPr lang="en-US" sz="1750"/>
            </a:p>
          </p:txBody>
        </p:sp>
        <p:sp>
          <p:nvSpPr>
            <p:cNvPr id="7" name="Text 5"/>
            <p:cNvSpPr/>
            <p:nvPr/>
          </p:nvSpPr>
          <p:spPr>
            <a:xfrm>
              <a:off x="835994" y="3758231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>
                  <a:solidFill>
                    <a:srgbClr val="3257B8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Roboto Slab" pitchFamily="34" charset="-120"/>
                </a:rPr>
                <a:t>TEL</a:t>
              </a:r>
              <a:endParaRPr lang="en-US" sz="2200"/>
            </a:p>
          </p:txBody>
        </p:sp>
        <p:sp>
          <p:nvSpPr>
            <p:cNvPr id="8" name="Text 6"/>
            <p:cNvSpPr/>
            <p:nvPr/>
          </p:nvSpPr>
          <p:spPr>
            <a:xfrm>
              <a:off x="2598487" y="3790453"/>
              <a:ext cx="624470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>
                  <a:solidFill>
                    <a:srgbClr val="15213F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Roboto" pitchFamily="34" charset="-120"/>
                </a:rPr>
                <a:t>06-6755-8201</a:t>
              </a:r>
              <a:endParaRPr lang="en-US" sz="1750"/>
            </a:p>
          </p:txBody>
        </p:sp>
        <p:sp>
          <p:nvSpPr>
            <p:cNvPr id="9" name="Text 7"/>
            <p:cNvSpPr/>
            <p:nvPr/>
          </p:nvSpPr>
          <p:spPr>
            <a:xfrm>
              <a:off x="793790" y="1292995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>
                  <a:solidFill>
                    <a:srgbClr val="3257B8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Roboto Slab" pitchFamily="34" charset="-120"/>
                </a:rPr>
                <a:t>運営会社</a:t>
              </a:r>
              <a:endParaRPr lang="en-US" sz="2200"/>
            </a:p>
          </p:txBody>
        </p:sp>
        <p:sp>
          <p:nvSpPr>
            <p:cNvPr id="10" name="Text 8"/>
            <p:cNvSpPr/>
            <p:nvPr/>
          </p:nvSpPr>
          <p:spPr>
            <a:xfrm>
              <a:off x="4603136" y="1292995"/>
              <a:ext cx="2304411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ja-JP" altLang="en-US" sz="1750">
                  <a:solidFill>
                    <a:srgbClr val="15213F"/>
                  </a:solidFill>
                  <a:ea typeface="BIZ UDPゴシック" panose="020B0400000000000000" pitchFamily="50" charset="-128"/>
                  <a:cs typeface="Roboto" pitchFamily="34" charset="-120"/>
                </a:rPr>
                <a:t>ー株式会社</a:t>
              </a:r>
              <a:r>
                <a:rPr lang="en-US" altLang="ja-JP" sz="1750">
                  <a:solidFill>
                    <a:srgbClr val="15213F"/>
                  </a:solidFill>
                  <a:ea typeface="BIZ UDPゴシック" panose="020B0400000000000000" pitchFamily="50" charset="-128"/>
                  <a:cs typeface="Roboto" pitchFamily="34" charset="-120"/>
                </a:rPr>
                <a:t>TUNAGU</a:t>
              </a:r>
              <a:r>
                <a:rPr lang="ja-JP" altLang="en-US" sz="1750">
                  <a:solidFill>
                    <a:srgbClr val="15213F"/>
                  </a:solidFill>
                  <a:ea typeface="BIZ UDPゴシック" panose="020B0400000000000000" pitchFamily="50" charset="-128"/>
                  <a:cs typeface="Roboto" pitchFamily="34" charset="-120"/>
                </a:rPr>
                <a:t>ー</a:t>
              </a:r>
              <a:endParaRPr lang="en-US" sz="1750"/>
            </a:p>
          </p:txBody>
        </p:sp>
        <p:sp>
          <p:nvSpPr>
            <p:cNvPr id="11" name="Text 9"/>
            <p:cNvSpPr/>
            <p:nvPr/>
          </p:nvSpPr>
          <p:spPr>
            <a:xfrm>
              <a:off x="835993" y="1929008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>
                  <a:solidFill>
                    <a:srgbClr val="3257B8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Roboto Slab" pitchFamily="34" charset="-120"/>
                </a:rPr>
                <a:t>所在地</a:t>
              </a:r>
              <a:endParaRPr lang="en-US" sz="2200"/>
            </a:p>
          </p:txBody>
        </p:sp>
        <p:sp>
          <p:nvSpPr>
            <p:cNvPr id="12" name="Text 10"/>
            <p:cNvSpPr/>
            <p:nvPr/>
          </p:nvSpPr>
          <p:spPr>
            <a:xfrm>
              <a:off x="2598490" y="1911596"/>
              <a:ext cx="624470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ja-JP" altLang="en-US" sz="1600" b="0" i="0">
                  <a:effectLst/>
                  <a:ea typeface="BIZ UDPゴシック" panose="020B0400000000000000" pitchFamily="50" charset="-128"/>
                </a:rPr>
                <a:t>〒</a:t>
              </a:r>
              <a:r>
                <a:rPr lang="en-US" altLang="ja-JP" sz="1600" b="0" i="0">
                  <a:effectLst/>
                  <a:ea typeface="BIZ UDPゴシック" panose="020B0400000000000000" pitchFamily="50" charset="-128"/>
                </a:rPr>
                <a:t>542-0081 </a:t>
              </a:r>
              <a:r>
                <a:rPr lang="ja-JP" altLang="en-US" sz="1600" b="0" i="0">
                  <a:effectLst/>
                  <a:ea typeface="BIZ UDPゴシック" panose="020B0400000000000000" pitchFamily="50" charset="-128"/>
                </a:rPr>
                <a:t>大阪府大阪市中央区南船場４丁目４−１０ 辰野心斎橋ビル </a:t>
              </a:r>
              <a:r>
                <a:rPr lang="en-US" altLang="ja-JP" sz="1600" b="0" i="0">
                  <a:effectLst/>
                  <a:ea typeface="BIZ UDPゴシック" panose="020B0400000000000000" pitchFamily="50" charset="-128"/>
                </a:rPr>
                <a:t>8F</a:t>
              </a:r>
              <a:endParaRPr lang="en-US" sz="1750"/>
            </a:p>
          </p:txBody>
        </p:sp>
        <p:sp>
          <p:nvSpPr>
            <p:cNvPr id="13" name="Text 11"/>
            <p:cNvSpPr/>
            <p:nvPr/>
          </p:nvSpPr>
          <p:spPr>
            <a:xfrm>
              <a:off x="835994" y="2532903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>
                  <a:solidFill>
                    <a:srgbClr val="3257B8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Roboto Slab" pitchFamily="34" charset="-120"/>
                </a:rPr>
                <a:t>設立</a:t>
              </a:r>
              <a:endParaRPr lang="en-US" sz="2200"/>
            </a:p>
          </p:txBody>
        </p:sp>
        <p:sp>
          <p:nvSpPr>
            <p:cNvPr id="14" name="Text 12"/>
            <p:cNvSpPr/>
            <p:nvPr/>
          </p:nvSpPr>
          <p:spPr>
            <a:xfrm>
              <a:off x="2598489" y="2501817"/>
              <a:ext cx="624470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>
                  <a:solidFill>
                    <a:srgbClr val="15213F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Roboto" pitchFamily="34" charset="-120"/>
                </a:rPr>
                <a:t>2024年1月</a:t>
              </a:r>
              <a:endParaRPr lang="en-US" sz="1750"/>
            </a:p>
          </p:txBody>
        </p:sp>
        <p:sp>
          <p:nvSpPr>
            <p:cNvPr id="15" name="Text 13"/>
            <p:cNvSpPr/>
            <p:nvPr/>
          </p:nvSpPr>
          <p:spPr>
            <a:xfrm>
              <a:off x="835994" y="4403187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>
                  <a:solidFill>
                    <a:srgbClr val="3257B8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Roboto Slab" pitchFamily="34" charset="-120"/>
                </a:rPr>
                <a:t>Web</a:t>
              </a:r>
              <a:endParaRPr lang="en-US" sz="2200"/>
            </a:p>
          </p:txBody>
        </p:sp>
        <p:sp>
          <p:nvSpPr>
            <p:cNvPr id="16" name="Text 14"/>
            <p:cNvSpPr/>
            <p:nvPr/>
          </p:nvSpPr>
          <p:spPr>
            <a:xfrm>
              <a:off x="2598486" y="4362392"/>
              <a:ext cx="624470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>
                  <a:hlinkClick r:id="rId5"/>
                </a:rPr>
                <a:t>https://tunagu.tech</a:t>
              </a:r>
              <a:endParaRPr lang="en-US" sz="1750"/>
            </a:p>
          </p:txBody>
        </p:sp>
      </p:grp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9326BBF0-5E75-A2C0-A8E1-7EBBC81A7BAC}"/>
              </a:ext>
            </a:extLst>
          </p:cNvPr>
          <p:cNvSpPr/>
          <p:nvPr/>
        </p:nvSpPr>
        <p:spPr>
          <a:xfrm>
            <a:off x="12414726" y="7695030"/>
            <a:ext cx="2082018" cy="414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a typeface="BIZ UDPゴシック" panose="020B0400000000000000" pitchFamily="50" charset="-128"/>
            </a:endParaRP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F83F1C39-B67C-D6EE-C357-CD6500CD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191" y="2509401"/>
            <a:ext cx="1771650" cy="47625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bject 2">
            <a:extLst>
              <a:ext uri="{FF2B5EF4-FFF2-40B4-BE49-F238E27FC236}">
                <a16:creationId xmlns:a16="http://schemas.microsoft.com/office/drawing/2014/main" id="{5C7DBC8D-18DA-C78D-3EEC-A1E25780653F}"/>
              </a:ext>
            </a:extLst>
          </p:cNvPr>
          <p:cNvSpPr/>
          <p:nvPr/>
        </p:nvSpPr>
        <p:spPr>
          <a:xfrm>
            <a:off x="1486448" y="1087330"/>
            <a:ext cx="76446" cy="593040"/>
          </a:xfrm>
          <a:custGeom>
            <a:avLst/>
            <a:gdLst/>
            <a:ahLst/>
            <a:cxnLst/>
            <a:rect l="l" t="t" r="r" b="b"/>
            <a:pathLst>
              <a:path w="41910" h="520065">
                <a:moveTo>
                  <a:pt x="41562" y="519526"/>
                </a:moveTo>
                <a:lnTo>
                  <a:pt x="0" y="519526"/>
                </a:lnTo>
                <a:lnTo>
                  <a:pt x="0" y="0"/>
                </a:lnTo>
                <a:lnTo>
                  <a:pt x="41562" y="0"/>
                </a:lnTo>
                <a:lnTo>
                  <a:pt x="41562" y="519526"/>
                </a:lnTo>
                <a:close/>
              </a:path>
            </a:pathLst>
          </a:custGeom>
          <a:solidFill>
            <a:srgbClr val="B48A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">
            <a:extLst>
              <a:ext uri="{FF2B5EF4-FFF2-40B4-BE49-F238E27FC236}">
                <a16:creationId xmlns:a16="http://schemas.microsoft.com/office/drawing/2014/main" id="{875038A3-9D56-7952-7469-6AA709A83CF9}"/>
              </a:ext>
            </a:extLst>
          </p:cNvPr>
          <p:cNvSpPr/>
          <p:nvPr/>
        </p:nvSpPr>
        <p:spPr>
          <a:xfrm flipH="1">
            <a:off x="4676604" y="2555266"/>
            <a:ext cx="45719" cy="354331"/>
          </a:xfrm>
          <a:custGeom>
            <a:avLst/>
            <a:gdLst/>
            <a:ahLst/>
            <a:cxnLst/>
            <a:rect l="l" t="t" r="r" b="b"/>
            <a:pathLst>
              <a:path w="41910" h="520065">
                <a:moveTo>
                  <a:pt x="41562" y="519526"/>
                </a:moveTo>
                <a:lnTo>
                  <a:pt x="0" y="519526"/>
                </a:lnTo>
                <a:lnTo>
                  <a:pt x="0" y="0"/>
                </a:lnTo>
                <a:lnTo>
                  <a:pt x="41562" y="0"/>
                </a:lnTo>
                <a:lnTo>
                  <a:pt x="41562" y="519526"/>
                </a:lnTo>
                <a:close/>
              </a:path>
            </a:pathLst>
          </a:custGeom>
          <a:solidFill>
            <a:srgbClr val="B48A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C72B705A-4345-5DCA-40E5-147337656FFE}"/>
              </a:ext>
            </a:extLst>
          </p:cNvPr>
          <p:cNvSpPr/>
          <p:nvPr/>
        </p:nvSpPr>
        <p:spPr>
          <a:xfrm flipH="1">
            <a:off x="4662393" y="3171565"/>
            <a:ext cx="45719" cy="354331"/>
          </a:xfrm>
          <a:custGeom>
            <a:avLst/>
            <a:gdLst/>
            <a:ahLst/>
            <a:cxnLst/>
            <a:rect l="l" t="t" r="r" b="b"/>
            <a:pathLst>
              <a:path w="41910" h="520065">
                <a:moveTo>
                  <a:pt x="41562" y="519526"/>
                </a:moveTo>
                <a:lnTo>
                  <a:pt x="0" y="519526"/>
                </a:lnTo>
                <a:lnTo>
                  <a:pt x="0" y="0"/>
                </a:lnTo>
                <a:lnTo>
                  <a:pt x="41562" y="0"/>
                </a:lnTo>
                <a:lnTo>
                  <a:pt x="41562" y="519526"/>
                </a:lnTo>
                <a:close/>
              </a:path>
            </a:pathLst>
          </a:custGeom>
          <a:solidFill>
            <a:srgbClr val="B48A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6D3D3D7C-6879-5A02-B036-88DA0EADF090}"/>
              </a:ext>
            </a:extLst>
          </p:cNvPr>
          <p:cNvSpPr/>
          <p:nvPr/>
        </p:nvSpPr>
        <p:spPr>
          <a:xfrm flipH="1">
            <a:off x="4660902" y="3784945"/>
            <a:ext cx="45719" cy="354331"/>
          </a:xfrm>
          <a:custGeom>
            <a:avLst/>
            <a:gdLst/>
            <a:ahLst/>
            <a:cxnLst/>
            <a:rect l="l" t="t" r="r" b="b"/>
            <a:pathLst>
              <a:path w="41910" h="520065">
                <a:moveTo>
                  <a:pt x="41562" y="519526"/>
                </a:moveTo>
                <a:lnTo>
                  <a:pt x="0" y="519526"/>
                </a:lnTo>
                <a:lnTo>
                  <a:pt x="0" y="0"/>
                </a:lnTo>
                <a:lnTo>
                  <a:pt x="41562" y="0"/>
                </a:lnTo>
                <a:lnTo>
                  <a:pt x="41562" y="519526"/>
                </a:lnTo>
                <a:close/>
              </a:path>
            </a:pathLst>
          </a:custGeom>
          <a:solidFill>
            <a:srgbClr val="B48A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">
            <a:extLst>
              <a:ext uri="{FF2B5EF4-FFF2-40B4-BE49-F238E27FC236}">
                <a16:creationId xmlns:a16="http://schemas.microsoft.com/office/drawing/2014/main" id="{0FD3E6D9-6381-9E0D-CE83-44010D86D9FE}"/>
              </a:ext>
            </a:extLst>
          </p:cNvPr>
          <p:cNvSpPr/>
          <p:nvPr/>
        </p:nvSpPr>
        <p:spPr>
          <a:xfrm flipH="1">
            <a:off x="4645076" y="4399772"/>
            <a:ext cx="45719" cy="354331"/>
          </a:xfrm>
          <a:custGeom>
            <a:avLst/>
            <a:gdLst/>
            <a:ahLst/>
            <a:cxnLst/>
            <a:rect l="l" t="t" r="r" b="b"/>
            <a:pathLst>
              <a:path w="41910" h="520065">
                <a:moveTo>
                  <a:pt x="41562" y="519526"/>
                </a:moveTo>
                <a:lnTo>
                  <a:pt x="0" y="519526"/>
                </a:lnTo>
                <a:lnTo>
                  <a:pt x="0" y="0"/>
                </a:lnTo>
                <a:lnTo>
                  <a:pt x="41562" y="0"/>
                </a:lnTo>
                <a:lnTo>
                  <a:pt x="41562" y="519526"/>
                </a:lnTo>
                <a:close/>
              </a:path>
            </a:pathLst>
          </a:custGeom>
          <a:solidFill>
            <a:srgbClr val="B48A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9360D32F-7A37-B387-06D4-0FB940F43725}"/>
              </a:ext>
            </a:extLst>
          </p:cNvPr>
          <p:cNvSpPr/>
          <p:nvPr/>
        </p:nvSpPr>
        <p:spPr>
          <a:xfrm flipH="1">
            <a:off x="4627617" y="5057010"/>
            <a:ext cx="45719" cy="354331"/>
          </a:xfrm>
          <a:custGeom>
            <a:avLst/>
            <a:gdLst/>
            <a:ahLst/>
            <a:cxnLst/>
            <a:rect l="l" t="t" r="r" b="b"/>
            <a:pathLst>
              <a:path w="41910" h="520065">
                <a:moveTo>
                  <a:pt x="41562" y="519526"/>
                </a:moveTo>
                <a:lnTo>
                  <a:pt x="0" y="519526"/>
                </a:lnTo>
                <a:lnTo>
                  <a:pt x="0" y="0"/>
                </a:lnTo>
                <a:lnTo>
                  <a:pt x="41562" y="0"/>
                </a:lnTo>
                <a:lnTo>
                  <a:pt x="41562" y="519526"/>
                </a:lnTo>
                <a:close/>
              </a:path>
            </a:pathLst>
          </a:custGeom>
          <a:solidFill>
            <a:srgbClr val="B48A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EA2422B6-EF30-5186-594B-DFC664377164}"/>
              </a:ext>
            </a:extLst>
          </p:cNvPr>
          <p:cNvSpPr/>
          <p:nvPr/>
        </p:nvSpPr>
        <p:spPr>
          <a:xfrm flipH="1">
            <a:off x="4631526" y="5688069"/>
            <a:ext cx="45719" cy="354331"/>
          </a:xfrm>
          <a:custGeom>
            <a:avLst/>
            <a:gdLst/>
            <a:ahLst/>
            <a:cxnLst/>
            <a:rect l="l" t="t" r="r" b="b"/>
            <a:pathLst>
              <a:path w="41910" h="520065">
                <a:moveTo>
                  <a:pt x="41562" y="519526"/>
                </a:moveTo>
                <a:lnTo>
                  <a:pt x="0" y="519526"/>
                </a:lnTo>
                <a:lnTo>
                  <a:pt x="0" y="0"/>
                </a:lnTo>
                <a:lnTo>
                  <a:pt x="41562" y="0"/>
                </a:lnTo>
                <a:lnTo>
                  <a:pt x="41562" y="519526"/>
                </a:lnTo>
                <a:close/>
              </a:path>
            </a:pathLst>
          </a:custGeom>
          <a:solidFill>
            <a:srgbClr val="B48A0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001226" y="2734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3257B8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本提案のキーポイント</a:t>
            </a:r>
            <a:endParaRPr lang="en-US" sz="445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652" y="2175909"/>
            <a:ext cx="566976" cy="566976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5" name="Text 1"/>
          <p:cNvSpPr/>
          <p:nvPr/>
        </p:nvSpPr>
        <p:spPr>
          <a:xfrm>
            <a:off x="4835398" y="2969699"/>
            <a:ext cx="331077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15213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SIRUSIRU：ナレッジ活用</a:t>
            </a:r>
            <a:endParaRPr lang="en-US" sz="2200"/>
          </a:p>
        </p:txBody>
      </p:sp>
      <p:sp>
        <p:nvSpPr>
          <p:cNvPr id="6" name="Text 2"/>
          <p:cNvSpPr/>
          <p:nvPr/>
        </p:nvSpPr>
        <p:spPr>
          <a:xfrm>
            <a:off x="4836652" y="3469477"/>
            <a:ext cx="29015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社内ノウハウをAIが整理・検索・回答。属人化を防止します。</a:t>
            </a:r>
            <a:endParaRPr lang="en-US" sz="175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1059" y="2197011"/>
            <a:ext cx="566976" cy="566976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8" name="Text 3"/>
          <p:cNvSpPr/>
          <p:nvPr/>
        </p:nvSpPr>
        <p:spPr>
          <a:xfrm>
            <a:off x="10401059" y="2990801"/>
            <a:ext cx="28572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15213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AI面接官：採用効率化</a:t>
            </a:r>
            <a:endParaRPr lang="en-US" sz="2200"/>
          </a:p>
        </p:txBody>
      </p:sp>
      <p:sp>
        <p:nvSpPr>
          <p:cNvPr id="9" name="Text 4"/>
          <p:cNvSpPr/>
          <p:nvPr/>
        </p:nvSpPr>
        <p:spPr>
          <a:xfrm>
            <a:off x="10401059" y="3481219"/>
            <a:ext cx="29016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初期面接をAIが24時間自動対応。コストを削減します。</a:t>
            </a:r>
            <a:endParaRPr lang="en-US" sz="175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5791088"/>
            <a:ext cx="566976" cy="566976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1" name="Text 5"/>
          <p:cNvSpPr/>
          <p:nvPr/>
        </p:nvSpPr>
        <p:spPr>
          <a:xfrm>
            <a:off x="7315200" y="6666380"/>
            <a:ext cx="3362178" cy="362903"/>
          </a:xfrm>
          <a:prstGeom prst="rect">
            <a:avLst/>
          </a:prstGeom>
          <a:noFill/>
          <a:ln/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>
                <a:solidFill>
                  <a:srgbClr val="15213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統合効果：同時実現</a:t>
            </a:r>
            <a:endParaRPr lang="en-US" sz="2800"/>
          </a:p>
        </p:txBody>
      </p:sp>
      <p:sp>
        <p:nvSpPr>
          <p:cNvPr id="12" name="Text 6"/>
          <p:cNvSpPr/>
          <p:nvPr/>
        </p:nvSpPr>
        <p:spPr>
          <a:xfrm>
            <a:off x="7315200" y="7291228"/>
            <a:ext cx="497562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ナレッジ活用と採用効率化を同時に実現します。</a:t>
            </a:r>
            <a:endParaRPr lang="en-US" sz="1750"/>
          </a:p>
        </p:txBody>
      </p:sp>
      <p:sp>
        <p:nvSpPr>
          <p:cNvPr id="13" name="Text 7"/>
          <p:cNvSpPr/>
          <p:nvPr/>
        </p:nvSpPr>
        <p:spPr>
          <a:xfrm>
            <a:off x="4001226" y="1369731"/>
            <a:ext cx="103056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0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SIRUSIRUとAI面接官の統合により、業務効率と採用品質の同時向上を実現します。</a:t>
            </a:r>
            <a:endParaRPr lang="en-US" sz="220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A1E28B1A-3690-04A3-2B86-2F20DEF76E91}"/>
              </a:ext>
            </a:extLst>
          </p:cNvPr>
          <p:cNvSpPr/>
          <p:nvPr/>
        </p:nvSpPr>
        <p:spPr>
          <a:xfrm>
            <a:off x="12414726" y="7702064"/>
            <a:ext cx="2082018" cy="414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a typeface="BIZ UDPゴシック" panose="020B0400000000000000" pitchFamily="50" charset="-128"/>
            </a:endParaRPr>
          </a:p>
        </p:txBody>
      </p:sp>
      <p:sp>
        <p:nvSpPr>
          <p:cNvPr id="15" name="乗算記号 14">
            <a:extLst>
              <a:ext uri="{FF2B5EF4-FFF2-40B4-BE49-F238E27FC236}">
                <a16:creationId xmlns:a16="http://schemas.microsoft.com/office/drawing/2014/main" id="{57344867-6F77-444F-8B25-376755A23821}"/>
              </a:ext>
            </a:extLst>
          </p:cNvPr>
          <p:cNvSpPr/>
          <p:nvPr/>
        </p:nvSpPr>
        <p:spPr>
          <a:xfrm>
            <a:off x="8612432" y="2990801"/>
            <a:ext cx="914400" cy="914400"/>
          </a:xfrm>
          <a:prstGeom prst="mathMultiply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次の値と等しい 15">
            <a:extLst>
              <a:ext uri="{FF2B5EF4-FFF2-40B4-BE49-F238E27FC236}">
                <a16:creationId xmlns:a16="http://schemas.microsoft.com/office/drawing/2014/main" id="{239D4250-3CB6-DFA5-187A-B91D9C1130A1}"/>
              </a:ext>
            </a:extLst>
          </p:cNvPr>
          <p:cNvSpPr/>
          <p:nvPr/>
        </p:nvSpPr>
        <p:spPr>
          <a:xfrm rot="5400000">
            <a:off x="8623770" y="4882321"/>
            <a:ext cx="914400" cy="914400"/>
          </a:xfrm>
          <a:prstGeom prst="mathEqual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91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3257B8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現状の課題と背景</a:t>
            </a:r>
            <a:endParaRPr lang="en-US" sz="445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87" y="2291596"/>
            <a:ext cx="3005495" cy="18574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 1"/>
          <p:cNvSpPr/>
          <p:nvPr/>
        </p:nvSpPr>
        <p:spPr>
          <a:xfrm>
            <a:off x="668216" y="4432578"/>
            <a:ext cx="31310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15213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採用スケジュールの課題</a:t>
            </a:r>
            <a:endParaRPr lang="en-US" sz="2200" b="1"/>
          </a:p>
        </p:txBody>
      </p:sp>
      <p:sp>
        <p:nvSpPr>
          <p:cNvPr id="5" name="Text 2"/>
          <p:cNvSpPr/>
          <p:nvPr/>
        </p:nvSpPr>
        <p:spPr>
          <a:xfrm>
            <a:off x="793789" y="4929187"/>
            <a:ext cx="30054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候補者との日程調整に手間取り、面接設定完了までに平均1週間を要する。結果として、優秀な人材を競合他社に奪われるケースが発生。</a:t>
            </a:r>
            <a:endParaRPr lang="en-US" sz="175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378" y="2291596"/>
            <a:ext cx="3005614" cy="18574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 3"/>
          <p:cNvSpPr/>
          <p:nvPr/>
        </p:nvSpPr>
        <p:spPr>
          <a:xfrm>
            <a:off x="4139446" y="44325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15213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評価基準の課題</a:t>
            </a:r>
            <a:endParaRPr lang="en-US" sz="2200" b="1"/>
          </a:p>
        </p:txBody>
      </p:sp>
      <p:sp>
        <p:nvSpPr>
          <p:cNvPr id="8" name="Text 4"/>
          <p:cNvSpPr/>
          <p:nvPr/>
        </p:nvSpPr>
        <p:spPr>
          <a:xfrm>
            <a:off x="4139446" y="4922996"/>
            <a:ext cx="300561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面接官によって評価基準が異なり、候補者のスキルや経験を客観的に判断することが難しい。これにより、採用ミスマッチが発生し、早期退職につながるリスクも。</a:t>
            </a:r>
            <a:endParaRPr lang="en-US" sz="175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8187" y="2291596"/>
            <a:ext cx="3005614" cy="18574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 5"/>
          <p:cNvSpPr/>
          <p:nvPr/>
        </p:nvSpPr>
        <p:spPr>
          <a:xfrm>
            <a:off x="7485221" y="44325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15213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引継ぎの課題</a:t>
            </a:r>
            <a:endParaRPr lang="en-US" sz="2200" b="1"/>
          </a:p>
        </p:txBody>
      </p:sp>
      <p:sp>
        <p:nvSpPr>
          <p:cNvPr id="11" name="Text 6"/>
          <p:cNvSpPr/>
          <p:nvPr/>
        </p:nvSpPr>
        <p:spPr>
          <a:xfrm>
            <a:off x="7485221" y="4922996"/>
            <a:ext cx="300561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従業員の退職時に、その知識やノウハウが十分に引き継がれないため、業務効率が低下する。特に専門性の高い業務においては、引継ぎ不足が大きな損失となる。</a:t>
            </a:r>
            <a:endParaRPr lang="en-US" sz="175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7" y="2291596"/>
            <a:ext cx="3005614" cy="18574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 7"/>
          <p:cNvSpPr/>
          <p:nvPr/>
        </p:nvSpPr>
        <p:spPr>
          <a:xfrm>
            <a:off x="10830997" y="44325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15213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情報の属人化の課題</a:t>
            </a:r>
            <a:endParaRPr lang="en-US" sz="2200" b="1"/>
          </a:p>
        </p:txBody>
      </p:sp>
      <p:sp>
        <p:nvSpPr>
          <p:cNvPr id="14" name="Text 8"/>
          <p:cNvSpPr/>
          <p:nvPr/>
        </p:nvSpPr>
        <p:spPr>
          <a:xfrm>
            <a:off x="10830997" y="4922996"/>
            <a:ext cx="300561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特定の従業員しか知らない情報が存在し、組織全体での共有が不十分。このため、担当者が不在の場合、業務が滞る、または誤った判断につながるリスクがある。</a:t>
            </a:r>
            <a:endParaRPr lang="en-US" sz="175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74211F9-6F41-2CC6-8887-B8050335104A}"/>
              </a:ext>
            </a:extLst>
          </p:cNvPr>
          <p:cNvSpPr/>
          <p:nvPr/>
        </p:nvSpPr>
        <p:spPr>
          <a:xfrm>
            <a:off x="12414726" y="7702064"/>
            <a:ext cx="2082018" cy="414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a typeface="BIZ UDPゴシック" panose="020B0400000000000000" pitchFamily="50" charset="-12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95486" y="1633073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endParaRPr lang="en-US" sz="4000"/>
          </a:p>
        </p:txBody>
      </p:sp>
      <p:sp>
        <p:nvSpPr>
          <p:cNvPr id="4" name="Shape 1"/>
          <p:cNvSpPr/>
          <p:nvPr/>
        </p:nvSpPr>
        <p:spPr>
          <a:xfrm>
            <a:off x="6441971" y="2341877"/>
            <a:ext cx="7556421" cy="1176099"/>
          </a:xfrm>
          <a:prstGeom prst="roundRect">
            <a:avLst>
              <a:gd name="adj" fmla="val 2604"/>
            </a:avLst>
          </a:prstGeom>
          <a:solidFill>
            <a:srgbClr val="E9ECF2"/>
          </a:solidFill>
          <a:ln/>
        </p:spPr>
      </p:sp>
      <p:sp>
        <p:nvSpPr>
          <p:cNvPr id="5" name="Text 2"/>
          <p:cNvSpPr/>
          <p:nvPr/>
        </p:nvSpPr>
        <p:spPr>
          <a:xfrm>
            <a:off x="6646044" y="2545950"/>
            <a:ext cx="257151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>
                <a:solidFill>
                  <a:srgbClr val="15213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即時対応のAIナレッジ</a:t>
            </a:r>
            <a:endParaRPr lang="en-US" sz="2000"/>
          </a:p>
        </p:txBody>
      </p:sp>
      <p:sp>
        <p:nvSpPr>
          <p:cNvPr id="6" name="Text 3"/>
          <p:cNvSpPr/>
          <p:nvPr/>
        </p:nvSpPr>
        <p:spPr>
          <a:xfrm>
            <a:off x="6646044" y="2987195"/>
            <a:ext cx="714827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24時間365日、AIが社内ナレッジに即応答します。</a:t>
            </a:r>
            <a:endParaRPr lang="en-US" sz="1600"/>
          </a:p>
        </p:txBody>
      </p:sp>
      <p:sp>
        <p:nvSpPr>
          <p:cNvPr id="7" name="Shape 4"/>
          <p:cNvSpPr/>
          <p:nvPr/>
        </p:nvSpPr>
        <p:spPr>
          <a:xfrm>
            <a:off x="6441971" y="3722049"/>
            <a:ext cx="7556421" cy="1176099"/>
          </a:xfrm>
          <a:prstGeom prst="roundRect">
            <a:avLst>
              <a:gd name="adj" fmla="val 2604"/>
            </a:avLst>
          </a:prstGeom>
          <a:solidFill>
            <a:srgbClr val="E9ECF2"/>
          </a:solidFill>
          <a:ln/>
        </p:spPr>
      </p:sp>
      <p:sp>
        <p:nvSpPr>
          <p:cNvPr id="8" name="Text 5"/>
          <p:cNvSpPr/>
          <p:nvPr/>
        </p:nvSpPr>
        <p:spPr>
          <a:xfrm>
            <a:off x="6646044" y="392612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>
                <a:solidFill>
                  <a:srgbClr val="15213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教育・継承の効率化</a:t>
            </a:r>
            <a:endParaRPr lang="en-US" sz="2000"/>
          </a:p>
        </p:txBody>
      </p:sp>
      <p:sp>
        <p:nvSpPr>
          <p:cNvPr id="9" name="Text 6"/>
          <p:cNvSpPr/>
          <p:nvPr/>
        </p:nvSpPr>
        <p:spPr>
          <a:xfrm>
            <a:off x="6646044" y="4367368"/>
            <a:ext cx="714827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マニュアルや口頭説明を一元管理し、新人教育・業務継承を効率化します。</a:t>
            </a:r>
            <a:endParaRPr lang="en-US" sz="1600"/>
          </a:p>
        </p:txBody>
      </p:sp>
      <p:sp>
        <p:nvSpPr>
          <p:cNvPr id="10" name="Shape 7"/>
          <p:cNvSpPr/>
          <p:nvPr/>
        </p:nvSpPr>
        <p:spPr>
          <a:xfrm>
            <a:off x="6441971" y="5102222"/>
            <a:ext cx="7556421" cy="1502807"/>
          </a:xfrm>
          <a:prstGeom prst="roundRect">
            <a:avLst>
              <a:gd name="adj" fmla="val 2038"/>
            </a:avLst>
          </a:prstGeom>
          <a:solidFill>
            <a:srgbClr val="E9ECF2"/>
          </a:solidFill>
          <a:ln/>
        </p:spPr>
      </p:sp>
      <p:sp>
        <p:nvSpPr>
          <p:cNvPr id="11" name="Text 8"/>
          <p:cNvSpPr/>
          <p:nvPr/>
        </p:nvSpPr>
        <p:spPr>
          <a:xfrm>
            <a:off x="6646044" y="536256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>
                <a:solidFill>
                  <a:srgbClr val="15213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パーソナライズ対応</a:t>
            </a:r>
            <a:endParaRPr lang="en-US" sz="2000"/>
          </a:p>
        </p:txBody>
      </p:sp>
      <p:sp>
        <p:nvSpPr>
          <p:cNvPr id="12" name="Text 9"/>
          <p:cNvSpPr/>
          <p:nvPr/>
        </p:nvSpPr>
        <p:spPr>
          <a:xfrm>
            <a:off x="6646044" y="5860084"/>
            <a:ext cx="735234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部署・職位ごとにカスタマイズ可能で、誰でも最適な情報へアクセスできます。</a:t>
            </a:r>
            <a:endParaRPr lang="en-US" sz="160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4915035-91B6-E7FB-103B-61499F2B22D0}"/>
              </a:ext>
            </a:extLst>
          </p:cNvPr>
          <p:cNvSpPr/>
          <p:nvPr/>
        </p:nvSpPr>
        <p:spPr>
          <a:xfrm>
            <a:off x="12414726" y="7702064"/>
            <a:ext cx="2082018" cy="414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a typeface="BIZ UDPゴシック" panose="020B0400000000000000" pitchFamily="50" charset="-128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441971" y="6809102"/>
            <a:ext cx="7556421" cy="1176099"/>
          </a:xfrm>
          <a:prstGeom prst="roundRect">
            <a:avLst>
              <a:gd name="adj" fmla="val 2604"/>
            </a:avLst>
          </a:prstGeom>
          <a:solidFill>
            <a:srgbClr val="E9ECF2"/>
          </a:solidFill>
          <a:ln/>
        </p:spPr>
      </p:sp>
      <p:pic>
        <p:nvPicPr>
          <p:cNvPr id="21" name="object 2">
            <a:extLst>
              <a:ext uri="{FF2B5EF4-FFF2-40B4-BE49-F238E27FC236}">
                <a16:creationId xmlns:a16="http://schemas.microsoft.com/office/drawing/2014/main" id="{59055B9E-27E5-EE03-190F-B6AAD2B2BA5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-2369099" y="2135633"/>
            <a:ext cx="8445215" cy="6369535"/>
          </a:xfrm>
          <a:prstGeom prst="rect">
            <a:avLst/>
          </a:prstGeom>
        </p:spPr>
      </p:pic>
      <p:pic>
        <p:nvPicPr>
          <p:cNvPr id="22" name="object 3">
            <a:extLst>
              <a:ext uri="{FF2B5EF4-FFF2-40B4-BE49-F238E27FC236}">
                <a16:creationId xmlns:a16="http://schemas.microsoft.com/office/drawing/2014/main" id="{EB3AA1BF-4554-3D68-F247-44BFDBFC4703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517" y="131297"/>
            <a:ext cx="1619072" cy="1456265"/>
          </a:xfrm>
          <a:prstGeom prst="rect">
            <a:avLst/>
          </a:prstGeom>
        </p:spPr>
      </p:pic>
      <p:sp>
        <p:nvSpPr>
          <p:cNvPr id="23" name="object 4">
            <a:extLst>
              <a:ext uri="{FF2B5EF4-FFF2-40B4-BE49-F238E27FC236}">
                <a16:creationId xmlns:a16="http://schemas.microsoft.com/office/drawing/2014/main" id="{B9896003-91C6-FF92-09F2-41EE17762C6C}"/>
              </a:ext>
            </a:extLst>
          </p:cNvPr>
          <p:cNvSpPr txBox="1"/>
          <p:nvPr/>
        </p:nvSpPr>
        <p:spPr>
          <a:xfrm>
            <a:off x="5761990" y="1510676"/>
            <a:ext cx="9120456" cy="4532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4"/>
              </a:spcBef>
            </a:pPr>
            <a:r>
              <a:rPr sz="4125" spc="187" baseline="6060">
                <a:solidFill>
                  <a:srgbClr val="034E7B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PMingLiU"/>
              </a:rPr>
              <a:t>業務効率を最強レベルに</a:t>
            </a:r>
            <a:r>
              <a:rPr sz="4125" spc="187" baseline="6060">
                <a:solidFill>
                  <a:srgbClr val="034E7B"/>
                </a:solidFill>
                <a:latin typeface="+mn-ea"/>
                <a:cs typeface="PMingLiU"/>
              </a:rPr>
              <a:t>！ </a:t>
            </a:r>
            <a:r>
              <a:rPr sz="2450" spc="-5">
                <a:solidFill>
                  <a:srgbClr val="C38720"/>
                </a:solidFill>
                <a:latin typeface="+mn-ea"/>
                <a:cs typeface="Source Han Sans JP"/>
              </a:rPr>
              <a:t>ー情報を⼀元管理し、即活⽤ー</a:t>
            </a:r>
            <a:endParaRPr sz="2450">
              <a:latin typeface="+mn-ea"/>
              <a:cs typeface="Source Han Sans JP"/>
            </a:endParaRPr>
          </a:p>
        </p:txBody>
      </p:sp>
      <p:sp>
        <p:nvSpPr>
          <p:cNvPr id="24" name="object 6">
            <a:extLst>
              <a:ext uri="{FF2B5EF4-FFF2-40B4-BE49-F238E27FC236}">
                <a16:creationId xmlns:a16="http://schemas.microsoft.com/office/drawing/2014/main" id="{427C7648-2083-4A65-ABF3-93972B9AE072}"/>
              </a:ext>
            </a:extLst>
          </p:cNvPr>
          <p:cNvSpPr txBox="1">
            <a:spLocks/>
          </p:cNvSpPr>
          <p:nvPr/>
        </p:nvSpPr>
        <p:spPr>
          <a:xfrm>
            <a:off x="1619072" y="172011"/>
            <a:ext cx="7156885" cy="11849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kumimoji="0" lang="en-US" sz="7500" spc="445">
                <a:solidFill>
                  <a:srgbClr val="034E7B"/>
                </a:solidFill>
                <a:latin typeface="PMingLiU"/>
                <a:cs typeface="PMingLiU"/>
              </a:rPr>
              <a:t>ー</a:t>
            </a:r>
            <a:r>
              <a:rPr kumimoji="0" lang="en-US" sz="7500" b="1" spc="409">
                <a:solidFill>
                  <a:srgbClr val="034E7B"/>
                </a:solidFill>
                <a:latin typeface="Microsoft YaHei"/>
                <a:cs typeface="Microsoft YaHei"/>
              </a:rPr>
              <a:t>SIRUSIRU</a:t>
            </a:r>
            <a:r>
              <a:rPr kumimoji="0" lang="en-US" sz="7500" spc="-50">
                <a:solidFill>
                  <a:srgbClr val="034E7B"/>
                </a:solidFill>
                <a:latin typeface="PMingLiU"/>
                <a:cs typeface="PMingLiU"/>
              </a:rPr>
              <a:t>ー</a:t>
            </a:r>
            <a:endParaRPr kumimoji="0" lang="en-US" sz="7500">
              <a:latin typeface="PMingLiU"/>
              <a:cs typeface="PMingLiU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646044" y="701317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>
                <a:solidFill>
                  <a:srgbClr val="15213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使うほど成長するAI</a:t>
            </a:r>
            <a:endParaRPr lang="en-US" sz="2000"/>
          </a:p>
        </p:txBody>
      </p:sp>
      <p:sp>
        <p:nvSpPr>
          <p:cNvPr id="15" name="Text 12"/>
          <p:cNvSpPr/>
          <p:nvPr/>
        </p:nvSpPr>
        <p:spPr>
          <a:xfrm>
            <a:off x="6646044" y="7454420"/>
            <a:ext cx="714827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使用すればするほど学習し、社内情報の"資産化"が進みます。</a:t>
            </a:r>
            <a:endParaRPr lang="en-US"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4630400" cy="5717571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95980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6117110"/>
            <a:ext cx="227400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15213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AIによる自動面接</a:t>
            </a:r>
            <a:endParaRPr lang="en-US" sz="2200"/>
          </a:p>
        </p:txBody>
      </p:sp>
      <p:sp>
        <p:nvSpPr>
          <p:cNvPr id="6" name="Text 2"/>
          <p:cNvSpPr/>
          <p:nvPr/>
        </p:nvSpPr>
        <p:spPr>
          <a:xfrm>
            <a:off x="1587578" y="6628818"/>
            <a:ext cx="227400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面接官の代わりにAIが質問し、回答を記録・評価します。</a:t>
            </a:r>
            <a:endParaRPr lang="en-US" sz="175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446" y="595980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933236" y="6117110"/>
            <a:ext cx="22118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15213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24時間対応</a:t>
            </a:r>
            <a:endParaRPr lang="en-US" sz="2200"/>
          </a:p>
        </p:txBody>
      </p:sp>
      <p:sp>
        <p:nvSpPr>
          <p:cNvPr id="9" name="Text 4"/>
          <p:cNvSpPr/>
          <p:nvPr/>
        </p:nvSpPr>
        <p:spPr>
          <a:xfrm>
            <a:off x="4933236" y="6628818"/>
            <a:ext cx="221182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いつでも受験可能で、応募者の利便性が向上します。</a:t>
            </a:r>
            <a:endParaRPr lang="en-US" sz="175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221" y="595980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279011" y="6117110"/>
            <a:ext cx="22118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15213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公平な評価</a:t>
            </a:r>
            <a:endParaRPr lang="en-US" sz="2200"/>
          </a:p>
        </p:txBody>
      </p:sp>
      <p:sp>
        <p:nvSpPr>
          <p:cNvPr id="12" name="Text 6"/>
          <p:cNvSpPr/>
          <p:nvPr/>
        </p:nvSpPr>
        <p:spPr>
          <a:xfrm>
            <a:off x="8279011" y="6628818"/>
            <a:ext cx="221182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評価基準を統一できるため、公平な選考が可能です。</a:t>
            </a:r>
            <a:endParaRPr lang="en-US" sz="175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0997" y="5959806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624786" y="6117110"/>
            <a:ext cx="22118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15213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コスト削減</a:t>
            </a:r>
            <a:endParaRPr lang="en-US" sz="2200"/>
          </a:p>
        </p:txBody>
      </p:sp>
      <p:sp>
        <p:nvSpPr>
          <p:cNvPr id="15" name="Text 8"/>
          <p:cNvSpPr/>
          <p:nvPr/>
        </p:nvSpPr>
        <p:spPr>
          <a:xfrm>
            <a:off x="11624786" y="6628818"/>
            <a:ext cx="221182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面接官の稼働時間を最大80％削減できます。</a:t>
            </a:r>
            <a:endParaRPr lang="en-US" sz="175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7489A0F-2F34-4249-B40E-21FEAE424ED1}"/>
              </a:ext>
            </a:extLst>
          </p:cNvPr>
          <p:cNvSpPr/>
          <p:nvPr/>
        </p:nvSpPr>
        <p:spPr>
          <a:xfrm>
            <a:off x="12414726" y="7702064"/>
            <a:ext cx="2082018" cy="414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a typeface="BIZ UDPゴシック" panose="020B0400000000000000" pitchFamily="50" charset="-128"/>
            </a:endParaRPr>
          </a:p>
        </p:txBody>
      </p:sp>
      <p:pic>
        <p:nvPicPr>
          <p:cNvPr id="25" name="図 24" descr="手に持った携帯電話の画面">
            <a:extLst>
              <a:ext uri="{FF2B5EF4-FFF2-40B4-BE49-F238E27FC236}">
                <a16:creationId xmlns:a16="http://schemas.microsoft.com/office/drawing/2014/main" id="{B17CCBD2-2BC4-6271-753A-0CB614D355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5526" y="992806"/>
            <a:ext cx="4647840" cy="4647840"/>
          </a:xfrm>
          <a:prstGeom prst="rect">
            <a:avLst/>
          </a:prstGeom>
        </p:spPr>
      </p:pic>
      <p:sp>
        <p:nvSpPr>
          <p:cNvPr id="23" name="Rectangle 1">
            <a:extLst>
              <a:ext uri="{FF2B5EF4-FFF2-40B4-BE49-F238E27FC236}">
                <a16:creationId xmlns:a16="http://schemas.microsoft.com/office/drawing/2014/main" id="{575763AE-6878-9C21-26E3-569C02CEF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ja-JP" altLang="en-US">
              <a:ea typeface="BIZ UDPゴシック" panose="020B0400000000000000" pitchFamily="50" charset="-128"/>
            </a:endParaRPr>
          </a:p>
        </p:txBody>
      </p:sp>
      <p:sp>
        <p:nvSpPr>
          <p:cNvPr id="3" name="Text 0"/>
          <p:cNvSpPr/>
          <p:nvPr/>
        </p:nvSpPr>
        <p:spPr>
          <a:xfrm>
            <a:off x="470232" y="4091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3257B8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AI面接官のご紹介</a:t>
            </a:r>
            <a:endParaRPr lang="en-US" sz="4450"/>
          </a:p>
        </p:txBody>
      </p:sp>
      <p:pic>
        <p:nvPicPr>
          <p:cNvPr id="18" name="図 17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2402FC59-92F5-ABB1-AAA4-3FE339A9BC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68709" y="1133338"/>
            <a:ext cx="4761905" cy="47619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03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3257B8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導入による具体的効果</a:t>
            </a:r>
            <a:endParaRPr lang="en-US" sz="445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72715"/>
            <a:ext cx="4120753" cy="25467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 1"/>
          <p:cNvSpPr/>
          <p:nvPr/>
        </p:nvSpPr>
        <p:spPr>
          <a:xfrm>
            <a:off x="793790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15213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面接工数削減</a:t>
            </a:r>
            <a:endParaRPr lang="en-US" sz="2200"/>
          </a:p>
        </p:txBody>
      </p:sp>
      <p:sp>
        <p:nvSpPr>
          <p:cNvPr id="5" name="Text 2"/>
          <p:cNvSpPr/>
          <p:nvPr/>
        </p:nvSpPr>
        <p:spPr>
          <a:xfrm>
            <a:off x="793790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AI面接官導入で、面接準備・実施・記録の工数を最大80%削減。</a:t>
            </a:r>
            <a:endParaRPr lang="en-US" sz="175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672715"/>
            <a:ext cx="4120872" cy="25468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 3"/>
          <p:cNvSpPr/>
          <p:nvPr/>
        </p:nvSpPr>
        <p:spPr>
          <a:xfrm>
            <a:off x="5254704" y="5503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15213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採用コスト削減</a:t>
            </a:r>
            <a:endParaRPr lang="en-US" sz="2200"/>
          </a:p>
        </p:txBody>
      </p:sp>
      <p:sp>
        <p:nvSpPr>
          <p:cNvPr id="8" name="Text 4"/>
          <p:cNvSpPr/>
          <p:nvPr/>
        </p:nvSpPr>
        <p:spPr>
          <a:xfrm>
            <a:off x="5254704" y="5993487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社員・アルバイト採用コストをAIで削減し、費用対効果を向上。</a:t>
            </a:r>
            <a:endParaRPr lang="en-US" sz="175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672715"/>
            <a:ext cx="4120753" cy="25467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 5"/>
          <p:cNvSpPr/>
          <p:nvPr/>
        </p:nvSpPr>
        <p:spPr>
          <a:xfrm>
            <a:off x="9715738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15213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面接機会の拡大</a:t>
            </a:r>
            <a:endParaRPr lang="en-US" sz="2200"/>
          </a:p>
        </p:txBody>
      </p:sp>
      <p:sp>
        <p:nvSpPr>
          <p:cNvPr id="11" name="Text 6"/>
          <p:cNvSpPr/>
          <p:nvPr/>
        </p:nvSpPr>
        <p:spPr>
          <a:xfrm>
            <a:off x="9715738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24時間対応のAI面接官が、応募者の都合に合わせた柔軟な面接を提供。</a:t>
            </a:r>
            <a:endParaRPr lang="en-US" sz="175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6054299-5F67-029B-DC1C-FE06E5A532A0}"/>
              </a:ext>
            </a:extLst>
          </p:cNvPr>
          <p:cNvSpPr/>
          <p:nvPr/>
        </p:nvSpPr>
        <p:spPr>
          <a:xfrm>
            <a:off x="12414726" y="7716132"/>
            <a:ext cx="2082018" cy="414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a typeface="BIZ UDPゴシック" panose="020B0400000000000000" pitchFamily="50" charset="-128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55288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>
                <a:solidFill>
                  <a:srgbClr val="3257B8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活用イメージ</a:t>
            </a:r>
            <a:endParaRPr lang="en-US" sz="375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246948"/>
            <a:ext cx="963930" cy="115681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46922" y="2439710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>
                <a:solidFill>
                  <a:srgbClr val="15213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業務知識の検索</a:t>
            </a:r>
            <a:endParaRPr lang="en-US" sz="1850"/>
          </a:p>
        </p:txBody>
      </p:sp>
      <p:sp>
        <p:nvSpPr>
          <p:cNvPr id="6" name="Text 2"/>
          <p:cNvSpPr/>
          <p:nvPr/>
        </p:nvSpPr>
        <p:spPr>
          <a:xfrm>
            <a:off x="2046922" y="2856547"/>
            <a:ext cx="630328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新人スタッフがSIRUSIRUで業務手順を検索し、すぐ実務に活かせます。</a:t>
            </a:r>
            <a:endParaRPr lang="en-US" sz="150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403759"/>
            <a:ext cx="963930" cy="115681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46922" y="3596521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>
                <a:solidFill>
                  <a:srgbClr val="15213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スマホで面接</a:t>
            </a:r>
            <a:endParaRPr lang="en-US" sz="1850"/>
          </a:p>
        </p:txBody>
      </p:sp>
      <p:sp>
        <p:nvSpPr>
          <p:cNvPr id="9" name="Text 4"/>
          <p:cNvSpPr/>
          <p:nvPr/>
        </p:nvSpPr>
        <p:spPr>
          <a:xfrm>
            <a:off x="2046922" y="4013359"/>
            <a:ext cx="630328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求職者がスマホでAI面接を受験し、自動で評価・レポート化されます。</a:t>
            </a:r>
            <a:endParaRPr lang="en-US" sz="150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560570"/>
            <a:ext cx="963930" cy="115681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46922" y="4753332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>
                <a:solidFill>
                  <a:srgbClr val="15213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一元管理</a:t>
            </a:r>
            <a:endParaRPr lang="en-US" sz="1850"/>
          </a:p>
        </p:txBody>
      </p:sp>
      <p:sp>
        <p:nvSpPr>
          <p:cNvPr id="12" name="Text 6"/>
          <p:cNvSpPr/>
          <p:nvPr/>
        </p:nvSpPr>
        <p:spPr>
          <a:xfrm>
            <a:off x="2046922" y="5170170"/>
            <a:ext cx="630328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面接結果と業務ノウハウが1つのプラットフォームで可視化されます。</a:t>
            </a:r>
            <a:endParaRPr lang="en-US" sz="150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717381"/>
            <a:ext cx="963930" cy="115681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046922" y="5910143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>
                <a:solidFill>
                  <a:srgbClr val="15213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一貫したAI支援</a:t>
            </a:r>
            <a:endParaRPr lang="en-US" sz="1850"/>
          </a:p>
        </p:txBody>
      </p:sp>
      <p:sp>
        <p:nvSpPr>
          <p:cNvPr id="15" name="Text 8"/>
          <p:cNvSpPr/>
          <p:nvPr/>
        </p:nvSpPr>
        <p:spPr>
          <a:xfrm>
            <a:off x="2046922" y="6326981"/>
            <a:ext cx="630328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採用・教育・業務定着まで、一貫したAI支援が実現します。</a:t>
            </a:r>
            <a:endParaRPr lang="en-US"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570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3257B8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導入ステップ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>
          <a:xfrm>
            <a:off x="793790" y="1934647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E9ECF2"/>
          </a:solidFill>
          <a:ln/>
        </p:spPr>
      </p:sp>
      <p:sp>
        <p:nvSpPr>
          <p:cNvPr id="5" name="Text 2"/>
          <p:cNvSpPr/>
          <p:nvPr/>
        </p:nvSpPr>
        <p:spPr>
          <a:xfrm>
            <a:off x="1303973" y="19346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15213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ヒアリング・課題整理</a:t>
            </a:r>
            <a:endParaRPr lang="en-US" sz="2200"/>
          </a:p>
        </p:txBody>
      </p:sp>
      <p:sp>
        <p:nvSpPr>
          <p:cNvPr id="6" name="Text 3"/>
          <p:cNvSpPr/>
          <p:nvPr/>
        </p:nvSpPr>
        <p:spPr>
          <a:xfrm>
            <a:off x="1303972" y="2425065"/>
            <a:ext cx="71595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御社の現状と課題をヒアリングし、最適なシステム設計を検討します。</a:t>
            </a:r>
            <a:endParaRPr lang="en-US" sz="1750"/>
          </a:p>
        </p:txBody>
      </p:sp>
      <p:sp>
        <p:nvSpPr>
          <p:cNvPr id="7" name="Shape 4"/>
          <p:cNvSpPr/>
          <p:nvPr/>
        </p:nvSpPr>
        <p:spPr>
          <a:xfrm>
            <a:off x="1133951" y="3377684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E9ECF2"/>
          </a:solidFill>
          <a:ln/>
        </p:spPr>
      </p:sp>
      <p:sp>
        <p:nvSpPr>
          <p:cNvPr id="8" name="Text 5"/>
          <p:cNvSpPr/>
          <p:nvPr/>
        </p:nvSpPr>
        <p:spPr>
          <a:xfrm>
            <a:off x="1644134" y="3377684"/>
            <a:ext cx="42307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15213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システム設計・キャラクター設定</a:t>
            </a:r>
            <a:endParaRPr lang="en-US" sz="2200"/>
          </a:p>
        </p:txBody>
      </p:sp>
      <p:sp>
        <p:nvSpPr>
          <p:cNvPr id="9" name="Text 6"/>
          <p:cNvSpPr/>
          <p:nvPr/>
        </p:nvSpPr>
        <p:spPr>
          <a:xfrm>
            <a:off x="1644134" y="3868103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御社に合わせたシステム構築とAIキャラクターの設定を行います。</a:t>
            </a:r>
            <a:endParaRPr lang="en-US" sz="1750"/>
          </a:p>
        </p:txBody>
      </p:sp>
      <p:sp>
        <p:nvSpPr>
          <p:cNvPr id="11" name="Text 8"/>
          <p:cNvSpPr/>
          <p:nvPr/>
        </p:nvSpPr>
        <p:spPr>
          <a:xfrm>
            <a:off x="1984415" y="48516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15213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トレーニング実施</a:t>
            </a:r>
            <a:endParaRPr lang="en-US" sz="2200"/>
          </a:p>
        </p:txBody>
      </p:sp>
      <p:sp>
        <p:nvSpPr>
          <p:cNvPr id="12" name="Text 9"/>
          <p:cNvSpPr/>
          <p:nvPr/>
        </p:nvSpPr>
        <p:spPr>
          <a:xfrm>
            <a:off x="1984415" y="534209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管理者・一般ユーザー向けのトレーニングを実施します。</a:t>
            </a:r>
            <a:endParaRPr lang="en-US" sz="1750"/>
          </a:p>
        </p:txBody>
      </p:sp>
      <p:sp>
        <p:nvSpPr>
          <p:cNvPr id="14" name="Text 11"/>
          <p:cNvSpPr/>
          <p:nvPr/>
        </p:nvSpPr>
        <p:spPr>
          <a:xfrm>
            <a:off x="2324695" y="61881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15213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保守・データ活用支援</a:t>
            </a:r>
            <a:endParaRPr lang="en-US" sz="2200"/>
          </a:p>
        </p:txBody>
      </p:sp>
      <p:sp>
        <p:nvSpPr>
          <p:cNvPr id="15" name="Text 12"/>
          <p:cNvSpPr/>
          <p:nvPr/>
        </p:nvSpPr>
        <p:spPr>
          <a:xfrm>
            <a:off x="2324695" y="6687119"/>
            <a:ext cx="6502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アップデート・レポートを含む継続的なサポートを提供します。</a:t>
            </a:r>
            <a:endParaRPr lang="en-US" sz="1750"/>
          </a:p>
        </p:txBody>
      </p:sp>
      <p:sp>
        <p:nvSpPr>
          <p:cNvPr id="16" name="Shape 4">
            <a:extLst>
              <a:ext uri="{FF2B5EF4-FFF2-40B4-BE49-F238E27FC236}">
                <a16:creationId xmlns:a16="http://schemas.microsoft.com/office/drawing/2014/main" id="{6512D501-6D66-13FF-1430-9E1408115BA1}"/>
              </a:ext>
            </a:extLst>
          </p:cNvPr>
          <p:cNvSpPr/>
          <p:nvPr/>
        </p:nvSpPr>
        <p:spPr>
          <a:xfrm>
            <a:off x="1502510" y="4733987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17" name="Shape 4">
            <a:extLst>
              <a:ext uri="{FF2B5EF4-FFF2-40B4-BE49-F238E27FC236}">
                <a16:creationId xmlns:a16="http://schemas.microsoft.com/office/drawing/2014/main" id="{DE8E6566-47A8-96C1-FAAE-BB947759C09D}"/>
              </a:ext>
            </a:extLst>
          </p:cNvPr>
          <p:cNvSpPr/>
          <p:nvPr/>
        </p:nvSpPr>
        <p:spPr>
          <a:xfrm>
            <a:off x="1911402" y="6079007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194673"/>
            <a:ext cx="71924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Roboto Slab" pitchFamily="34" charset="-120"/>
              </a:rPr>
              <a:t>SIRUSIRUの料金プラン概要</a:t>
            </a:r>
            <a:endParaRPr lang="en-US" sz="445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224361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人事業務を革新的にサポートするSIRUSIRUの料金プランについてご案内いたします。採用プロセスの効率化と候補者体験の向上を実現する当サービスは、お客様のニーズに合わせた柔軟な導入オプションをご用意しています。</a:t>
            </a:r>
            <a:endParaRPr lang="en-US" sz="175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395037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今回は2</a:t>
            </a:r>
            <a:r>
              <a:rPr lang="en-US" sz="1750" dirty="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つのパターンをご紹介します。カスタムアバターを活用した包括的なプランと、AI面接官を中心としたコストパフォーマンスに優れたプランです。それぞれの特徴と費用内訳を詳しくご説明いたします。</a:t>
            </a:r>
            <a:endParaRPr lang="en-US" sz="175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80190" y="565713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 pitchFamily="34" charset="-120"/>
              </a:rPr>
              <a:t>ご不明点やカスタマイズについてのご相談は、いつでもお問い合わせください。貴社の採用活動の成功に貢献できることを楽しみにしております。</a:t>
            </a:r>
            <a:endParaRPr lang="en-US" sz="175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280190" y="665499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10B67ADC-8032-E032-22DB-F2E317D4A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2340670-9CE0-F543-8D97-A7B9684BE37B}"/>
              </a:ext>
            </a:extLst>
          </p:cNvPr>
          <p:cNvSpPr/>
          <p:nvPr/>
        </p:nvSpPr>
        <p:spPr>
          <a:xfrm>
            <a:off x="12414726" y="7716132"/>
            <a:ext cx="2082018" cy="414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a typeface="BIZ UDPゴシック" panose="020B0400000000000000" pitchFamily="50" charset="-128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706</Words>
  <Application>Microsoft Office PowerPoint</Application>
  <PresentationFormat>ユーザー設定</PresentationFormat>
  <Paragraphs>154</Paragraphs>
  <Slides>13</Slides>
  <Notes>13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23" baseType="lpstr">
      <vt:lpstr>メイリオ</vt:lpstr>
      <vt:lpstr>Microsoft YaHei</vt:lpstr>
      <vt:lpstr>Century Gothic</vt:lpstr>
      <vt:lpstr>Arial</vt:lpstr>
      <vt:lpstr>Roboto Slab</vt:lpstr>
      <vt:lpstr>PMingLiU</vt:lpstr>
      <vt:lpstr>BIZ UDPゴシック</vt:lpstr>
      <vt:lpstr>游ゴシック</vt:lpstr>
      <vt:lpstr>Yu Gothic UI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kanda</cp:lastModifiedBy>
  <cp:revision>1</cp:revision>
  <dcterms:created xsi:type="dcterms:W3CDTF">2025-04-11T01:42:01Z</dcterms:created>
  <dcterms:modified xsi:type="dcterms:W3CDTF">2025-04-11T10:14:48Z</dcterms:modified>
</cp:coreProperties>
</file>